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Proxima Nova"/>
      <p:regular r:id="rId33"/>
      <p:bold r:id="rId34"/>
      <p:italic r:id="rId35"/>
      <p:boldItalic r:id="rId36"/>
    </p:embeddedFont>
    <p:embeddedFont>
      <p:font typeface="Alata"/>
      <p:regular r:id="rId37"/>
    </p:embeddedFont>
    <p:embeddedFont>
      <p:font typeface="Domine"/>
      <p:regular r:id="rId38"/>
      <p:bold r:id="rId39"/>
    </p:embeddedFont>
    <p:embeddedFont>
      <p:font typeface="Proxima Nova Semibold"/>
      <p:regular r:id="rId40"/>
      <p:bold r:id="rId41"/>
      <p:boldItalic r:id="rId42"/>
    </p:embeddedFont>
    <p:embeddedFont>
      <p:font typeface="DM Sans Medium"/>
      <p:regular r:id="rId43"/>
      <p:bold r:id="rId44"/>
      <p:italic r:id="rId45"/>
      <p:boldItalic r:id="rId46"/>
    </p:embeddedFont>
    <p:embeddedFont>
      <p:font typeface="Roboto"/>
      <p:regular r:id="rId47"/>
      <p:bold r:id="rId48"/>
      <p:italic r:id="rId49"/>
      <p:boldItalic r:id="rId50"/>
    </p:embeddedFont>
    <p:embeddedFont>
      <p:font typeface="Playfair Display"/>
      <p:regular r:id="rId51"/>
      <p:bold r:id="rId52"/>
      <p:italic r:id="rId53"/>
      <p:boldItalic r:id="rId54"/>
    </p:embeddedFont>
    <p:embeddedFont>
      <p:font typeface="Lato"/>
      <p:regular r:id="rId55"/>
      <p:bold r:id="rId56"/>
      <p:italic r:id="rId57"/>
      <p:boldItalic r:id="rId58"/>
    </p:embeddedFont>
    <p:embeddedFont>
      <p:font typeface="Montserrat"/>
      <p:regular r:id="rId59"/>
      <p:bold r:id="rId60"/>
      <p:italic r:id="rId61"/>
      <p:boldItalic r:id="rId62"/>
    </p:embeddedFont>
    <p:embeddedFont>
      <p:font typeface="Bebas Neue"/>
      <p:regular r:id="rId63"/>
    </p:embeddedFont>
    <p:embeddedFont>
      <p:font typeface="PT Sans"/>
      <p:regular r:id="rId64"/>
      <p:bold r:id="rId65"/>
      <p:italic r:id="rId66"/>
      <p:boldItalic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44" Type="http://schemas.openxmlformats.org/officeDocument/2006/relationships/font" Target="fonts/DMSansMedium-bold.fntdata"/><Relationship Id="rId43" Type="http://schemas.openxmlformats.org/officeDocument/2006/relationships/font" Target="fonts/DMSansMedium-regular.fntdata"/><Relationship Id="rId46" Type="http://schemas.openxmlformats.org/officeDocument/2006/relationships/font" Target="fonts/DMSansMedium-boldItalic.fntdata"/><Relationship Id="rId45" Type="http://schemas.openxmlformats.org/officeDocument/2006/relationships/font" Target="fonts/DM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ProximaNova-regular.fntdata"/><Relationship Id="rId32" Type="http://schemas.openxmlformats.org/officeDocument/2006/relationships/slide" Target="slides/slide25.xml"/><Relationship Id="rId35" Type="http://schemas.openxmlformats.org/officeDocument/2006/relationships/font" Target="fonts/ProximaNova-italic.fntdata"/><Relationship Id="rId34" Type="http://schemas.openxmlformats.org/officeDocument/2006/relationships/font" Target="fonts/ProximaNova-bold.fntdata"/><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font" Target="fonts/Alata-regular.fntdata"/><Relationship Id="rId36" Type="http://schemas.openxmlformats.org/officeDocument/2006/relationships/font" Target="fonts/ProximaNova-boldItalic.fntdata"/><Relationship Id="rId39" Type="http://schemas.openxmlformats.org/officeDocument/2006/relationships/font" Target="fonts/Domine-bold.fntdata"/><Relationship Id="rId38" Type="http://schemas.openxmlformats.org/officeDocument/2006/relationships/font" Target="fonts/Domine-regular.fntdata"/><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3.xml"/><Relationship Id="rId64" Type="http://schemas.openxmlformats.org/officeDocument/2006/relationships/font" Target="fonts/PTSans-regular.fntdata"/><Relationship Id="rId63" Type="http://schemas.openxmlformats.org/officeDocument/2006/relationships/font" Target="fonts/BebasNeue-regular.fntdata"/><Relationship Id="rId22" Type="http://schemas.openxmlformats.org/officeDocument/2006/relationships/slide" Target="slides/slide15.xml"/><Relationship Id="rId66" Type="http://schemas.openxmlformats.org/officeDocument/2006/relationships/font" Target="fonts/PTSans-italic.fntdata"/><Relationship Id="rId21" Type="http://schemas.openxmlformats.org/officeDocument/2006/relationships/slide" Target="slides/slide14.xml"/><Relationship Id="rId65" Type="http://schemas.openxmlformats.org/officeDocument/2006/relationships/font" Target="fonts/PTSans-bold.fntdata"/><Relationship Id="rId24" Type="http://schemas.openxmlformats.org/officeDocument/2006/relationships/slide" Target="slides/slide17.xml"/><Relationship Id="rId68" Type="http://schemas.openxmlformats.org/officeDocument/2006/relationships/font" Target="fonts/DMSans-regular.fntdata"/><Relationship Id="rId23" Type="http://schemas.openxmlformats.org/officeDocument/2006/relationships/slide" Target="slides/slide16.xml"/><Relationship Id="rId67" Type="http://schemas.openxmlformats.org/officeDocument/2006/relationships/font" Target="fonts/PTSans-boldItalic.fntdata"/><Relationship Id="rId60" Type="http://schemas.openxmlformats.org/officeDocument/2006/relationships/font" Target="fonts/Montserrat-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layfairDisplay-regular.fntdata"/><Relationship Id="rId50" Type="http://schemas.openxmlformats.org/officeDocument/2006/relationships/font" Target="fonts/Roboto-boldItalic.fntdata"/><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PlayfairDisplay-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Montserrat-regular.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277189917_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277189917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277189917_0_18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277189917_0_18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Step one is The Context viewpoint. We use it to distribute functions across components.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82bf8b571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82bf8b571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ru" sz="1200">
                <a:solidFill>
                  <a:srgbClr val="374151"/>
                </a:solidFill>
                <a:highlight>
                  <a:srgbClr val="F7F7F8"/>
                </a:highlight>
                <a:latin typeface="Roboto"/>
                <a:ea typeface="Roboto"/>
                <a:cs typeface="Roboto"/>
                <a:sym typeface="Roboto"/>
              </a:rPr>
              <a:t>Step two brings us three other crucial viewpoints: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ru" sz="1200">
                <a:solidFill>
                  <a:srgbClr val="374151"/>
                </a:solidFill>
                <a:highlight>
                  <a:srgbClr val="F7F7F8"/>
                </a:highlight>
                <a:latin typeface="Roboto"/>
                <a:ea typeface="Roboto"/>
                <a:cs typeface="Roboto"/>
                <a:sym typeface="Roboto"/>
              </a:rPr>
              <a:t>Informational</a:t>
            </a:r>
            <a:r>
              <a:rPr lang="ru" sz="1200">
                <a:solidFill>
                  <a:srgbClr val="374151"/>
                </a:solidFill>
                <a:highlight>
                  <a:srgbClr val="F7F7F8"/>
                </a:highlight>
                <a:latin typeface="Roboto"/>
                <a:ea typeface="Roboto"/>
                <a:cs typeface="Roboto"/>
                <a:sym typeface="Roboto"/>
              </a:rPr>
              <a:t> one</a:t>
            </a:r>
            <a:r>
              <a:rPr lang="ru" sz="1200">
                <a:solidFill>
                  <a:srgbClr val="374151"/>
                </a:solidFill>
                <a:highlight>
                  <a:srgbClr val="F7F7F8"/>
                </a:highlight>
                <a:latin typeface="Roboto"/>
                <a:ea typeface="Roboto"/>
                <a:cs typeface="Roboto"/>
                <a:sym typeface="Roboto"/>
              </a:rPr>
              <a:t>, ensuring data elements align with our components.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ru" sz="1200">
                <a:solidFill>
                  <a:srgbClr val="374151"/>
                </a:solidFill>
                <a:highlight>
                  <a:srgbClr val="F7F7F8"/>
                </a:highlight>
                <a:latin typeface="Roboto"/>
                <a:ea typeface="Roboto"/>
                <a:cs typeface="Roboto"/>
                <a:sym typeface="Roboto"/>
              </a:rPr>
              <a:t>Operational one, confirming coverage of requested functions.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ru" sz="1200">
                <a:solidFill>
                  <a:srgbClr val="374151"/>
                </a:solidFill>
                <a:highlight>
                  <a:srgbClr val="F7F7F8"/>
                </a:highlight>
                <a:latin typeface="Roboto"/>
                <a:ea typeface="Roboto"/>
                <a:cs typeface="Roboto"/>
                <a:sym typeface="Roboto"/>
              </a:rPr>
              <a:t>Concurrency, that is guaranteeing scalability and performance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2bf8b571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2bf8b571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ru" sz="1200">
                <a:solidFill>
                  <a:srgbClr val="374151"/>
                </a:solidFill>
                <a:highlight>
                  <a:srgbClr val="F7F7F8"/>
                </a:highlight>
                <a:latin typeface="Roboto"/>
                <a:ea typeface="Roboto"/>
                <a:cs typeface="Roboto"/>
                <a:sym typeface="Roboto"/>
              </a:rPr>
              <a:t>In step three we address two new viewpoint types, namely: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ru" sz="1200">
                <a:solidFill>
                  <a:srgbClr val="374151"/>
                </a:solidFill>
                <a:highlight>
                  <a:srgbClr val="F7F7F8"/>
                </a:highlight>
                <a:latin typeface="Roboto"/>
                <a:ea typeface="Roboto"/>
                <a:cs typeface="Roboto"/>
                <a:sym typeface="Roboto"/>
              </a:rPr>
              <a:t>Deployment, that ensures that we meet availability SLA.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ru" sz="1200">
                <a:solidFill>
                  <a:srgbClr val="374151"/>
                </a:solidFill>
                <a:highlight>
                  <a:srgbClr val="F7F7F8"/>
                </a:highlight>
                <a:latin typeface="Roboto"/>
                <a:ea typeface="Roboto"/>
                <a:cs typeface="Roboto"/>
                <a:sym typeface="Roboto"/>
              </a:rPr>
              <a:t>Development, that addresses evolvability and aligns Context and Deployment diagrams.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82bf8b57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82bf8b57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Finally we validate every viewpoint from security perspective and document our findings.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82bf8b571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82bf8b571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200">
                <a:solidFill>
                  <a:srgbClr val="374151"/>
                </a:solidFill>
                <a:highlight>
                  <a:srgbClr val="F7F7F8"/>
                </a:highlight>
                <a:latin typeface="Roboto"/>
                <a:ea typeface="Roboto"/>
                <a:cs typeface="Roboto"/>
                <a:sym typeface="Roboto"/>
              </a:rPr>
              <a:t>Now let's dive into the decisions we've made: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The first decision is architectural style. Since we target evolvability, performance, and scalability, we found event-driven architecture most suitable for our needs.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82c158772a_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82c158772a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The second  set of decisions address  structure of our application:</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We use API-based components to ensure  responsiveness of the UI and  Messaging-based components to enhance scalability of the backend.</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82bf8b57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82bf8b57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374151"/>
                </a:solidFill>
                <a:highlight>
                  <a:srgbClr val="F7F7F8"/>
                </a:highlight>
                <a:latin typeface="Roboto"/>
                <a:ea typeface="Roboto"/>
                <a:cs typeface="Roboto"/>
                <a:sym typeface="Roboto"/>
              </a:rPr>
              <a:t>Next we address scalability and performance by introducing scaling groups tailored to each component type.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ru" sz="1200">
                <a:solidFill>
                  <a:srgbClr val="374151"/>
                </a:solidFill>
                <a:highlight>
                  <a:srgbClr val="F7F7F8"/>
                </a:highlight>
                <a:latin typeface="Roboto"/>
                <a:ea typeface="Roboto"/>
                <a:cs typeface="Roboto"/>
                <a:sym typeface="Roboto"/>
              </a:rPr>
              <a:t>Additionally, we've made a decision to employ topics instead of queues and use the same partitioning as in our tables. This is required is to avoid data collisions at scale.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8277189917_0_18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8277189917_0_18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After that we decided to use Multi Zone Infrastructure for better availability and self-managed NoSQL Database and Message Broker to save our hosting costs.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277189917_0_18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8277189917_0_18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Finally we </a:t>
            </a:r>
            <a:r>
              <a:rPr lang="ru"/>
              <a:t>address</a:t>
            </a:r>
            <a:r>
              <a:rPr lang="ru"/>
              <a:t> evolvability by using two monorepos and following GitLab flow process.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8277189917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8277189917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Now, L</a:t>
            </a:r>
            <a:r>
              <a:rPr lang="ru"/>
              <a:t>et’s emphasize what our solution offers: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277189917_0_18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277189917_0_18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Hi everyone</a:t>
            </a:r>
            <a:r>
              <a:rPr lang="ru"/>
              <a:t>! We are the Profitero Data Alchemists team. Together, we have been working as software architects at Profitero for over two years, and we are thrilled to participate in this competition. Allow us to share the journey of our architecture from its inception.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82c158772a_33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82c158772a_33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1) Imagine real-time updates on your reservations, accessible on both mobile and web.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82c158772a_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82c158772a_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2) System will shine even during peak periods. No bottlenecks, no slowdowns.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82c158772a_3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82c158772a_3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3) Your data is a top priority with strong security and privacy.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82c158772a_3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82c158772a_3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4) Anywhere, anytime, your travel plans are at your fingertips. Our architecture keeps you connected.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82c158772a_3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82c158772a_3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5) Our agility means swift launches and continuous improvements, keeping you ahead of the game.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82c1587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82c1587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Thank you for your attention.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82c158772a_5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82c158772a_5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Hi everyone! We are the Profitero Data Alchemists team. Together, we have been working as software architects at Profitero for over two years, and we are thrilled to participate in this competition. Allow us to share the journey of our architecture from its inception.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27718991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827718991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It all started from this picture, where we dived deep into the requirements analysis. Picture this: our entire team gathered around a shared virtual whiteboard on Miro. We meticulously mapped out how each of the given requirements aligned with various architectural characteristics. Simultaneously, we identified the essential components, functions, and features that needed to be integrated into our architecture. We carefully examined their interconnections and relationships.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ru"/>
              <a:t>With a comprehensive understanding of all the details and nuances, we were able to craft a 'Functional Diagram' that served as the first milestone of our architectural design.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2c158772a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2c158772a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a:solidFill>
                  <a:schemeClr val="dk1"/>
                </a:solidFill>
              </a:rPr>
              <a:t>Let's</a:t>
            </a:r>
            <a:r>
              <a:rPr lang="ru">
                <a:solidFill>
                  <a:schemeClr val="dk1"/>
                </a:solidFill>
              </a:rPr>
              <a:t> look from Functional perspective.</a:t>
            </a:r>
            <a:endParaRPr>
              <a:solidFill>
                <a:schemeClr val="dk1"/>
              </a:solidFill>
            </a:endParaRPr>
          </a:p>
          <a:p>
            <a:pPr indent="0" lvl="0" marL="0" rtl="0" algn="l">
              <a:lnSpc>
                <a:spcPct val="115000"/>
              </a:lnSpc>
              <a:spcBef>
                <a:spcPts val="0"/>
              </a:spcBef>
              <a:spcAft>
                <a:spcPts val="0"/>
              </a:spcAft>
              <a:buNone/>
            </a:pPr>
            <a:r>
              <a:rPr lang="ru">
                <a:solidFill>
                  <a:schemeClr val="dk1"/>
                </a:solidFill>
              </a:rPr>
              <a:t>As a traveller, I’m often drowned in plenty of reservations and I want to manage them with ease.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82c158772a_3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82c158772a_3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a:solidFill>
                  <a:schemeClr val="dk1"/>
                </a:solidFill>
              </a:rPr>
              <a:t>With the Road Warrior app, all my reservations are forwarded to my dashboard from emails automatically or manually.</a:t>
            </a:r>
            <a:endParaRPr sz="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82c158772a_31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82c158772a_31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a:solidFill>
                  <a:schemeClr val="dk1"/>
                </a:solidFill>
              </a:rPr>
              <a:t>With automatic updates of the reservation details in the app, I will never miss my flight again.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82c158772a_31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82c158772a_31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a:solidFill>
                  <a:schemeClr val="dk1"/>
                </a:solidFill>
              </a:rPr>
              <a:t>But loads of unordered reservations in another place doesn’t help me. Grouping them into trips in the application helps me focus on what is crucial right now.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NEXT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Since the app now automatically tracks updates I can use extra time to make friends jealous by posting my trips on Facebook.</a:t>
            </a:r>
            <a:endParaRPr>
              <a:solidFill>
                <a:schemeClr val="dk1"/>
              </a:solidFill>
            </a:endParaRPr>
          </a:p>
          <a:p>
            <a:pPr indent="0" lvl="0" marL="0" rtl="0" algn="l">
              <a:spcBef>
                <a:spcPts val="0"/>
              </a:spcBef>
              <a:spcAft>
                <a:spcPts val="0"/>
              </a:spcAft>
              <a:buNone/>
            </a:pPr>
            <a:r>
              <a:t/>
            </a:r>
            <a:endParaRPr sz="11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277189917_0_18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277189917_0_18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374151"/>
                </a:solidFill>
                <a:highlight>
                  <a:srgbClr val="F7F7F8"/>
                </a:highlight>
                <a:latin typeface="Roboto"/>
                <a:ea typeface="Roboto"/>
                <a:cs typeface="Roboto"/>
                <a:sym typeface="Roboto"/>
              </a:rPr>
              <a:t>Now, as we grasp the functioning of our application, it's time to dive into the creation of its technical architecture.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pic>
        <p:nvPicPr>
          <p:cNvPr id="68" name="Google Shape;68;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9" name="Google Shape;69;p14"/>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4"/>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14"/>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72" name="Google Shape;72;p14"/>
          <p:cNvGrpSpPr/>
          <p:nvPr/>
        </p:nvGrpSpPr>
        <p:grpSpPr>
          <a:xfrm>
            <a:off x="0" y="25"/>
            <a:ext cx="9144000" cy="5143500"/>
            <a:chOff x="0" y="25"/>
            <a:chExt cx="9144000" cy="5143500"/>
          </a:xfrm>
        </p:grpSpPr>
        <p:cxnSp>
          <p:nvCxnSpPr>
            <p:cNvPr id="73" name="Google Shape;73;p1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74" name="Google Shape;74;p1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5" name="Google Shape;75;p1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6" name="Google Shape;76;p1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pic>
        <p:nvPicPr>
          <p:cNvPr id="78" name="Google Shape;78;p1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9" name="Google Shape;79;p15"/>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5"/>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1" name="Google Shape;81;p15"/>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 name="Google Shape;82;p15"/>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3" name="Google Shape;83;p15"/>
          <p:cNvGrpSpPr/>
          <p:nvPr/>
        </p:nvGrpSpPr>
        <p:grpSpPr>
          <a:xfrm>
            <a:off x="0" y="25"/>
            <a:ext cx="9144000" cy="5143500"/>
            <a:chOff x="0" y="25"/>
            <a:chExt cx="9144000" cy="5143500"/>
          </a:xfrm>
        </p:grpSpPr>
        <p:cxnSp>
          <p:nvCxnSpPr>
            <p:cNvPr id="84" name="Google Shape;84;p1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5" name="Google Shape;85;p1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6" name="Google Shape;86;p1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7" name="Google Shape;87;p1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pic>
        <p:nvPicPr>
          <p:cNvPr id="89" name="Google Shape;89;p1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0" name="Google Shape;9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1" name="Google Shape;91;p16"/>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92" name="Google Shape;92;p1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93" name="Google Shape;93;p16"/>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6"/>
          <p:cNvGrpSpPr/>
          <p:nvPr/>
        </p:nvGrpSpPr>
        <p:grpSpPr>
          <a:xfrm>
            <a:off x="1092610" y="173472"/>
            <a:ext cx="493610" cy="331663"/>
            <a:chOff x="2493575" y="1248525"/>
            <a:chExt cx="386025" cy="259375"/>
          </a:xfrm>
        </p:grpSpPr>
        <p:sp>
          <p:nvSpPr>
            <p:cNvPr id="95" name="Google Shape;95;p1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6"/>
          <p:cNvGrpSpPr/>
          <p:nvPr/>
        </p:nvGrpSpPr>
        <p:grpSpPr>
          <a:xfrm>
            <a:off x="8123926" y="874699"/>
            <a:ext cx="493610" cy="331663"/>
            <a:chOff x="2493575" y="1248525"/>
            <a:chExt cx="386025" cy="259375"/>
          </a:xfrm>
        </p:grpSpPr>
        <p:sp>
          <p:nvSpPr>
            <p:cNvPr id="98" name="Google Shape;98;p1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6"/>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3" name="Google Shape;10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 name="Google Shape;104;p17"/>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17"/>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17"/>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07" name="Google Shape;107;p17"/>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08" name="Google Shape;108;p1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09" name="Google Shape;109;p17"/>
          <p:cNvGrpSpPr/>
          <p:nvPr/>
        </p:nvGrpSpPr>
        <p:grpSpPr>
          <a:xfrm>
            <a:off x="7290830" y="336133"/>
            <a:ext cx="474416" cy="305783"/>
            <a:chOff x="1087650" y="1031275"/>
            <a:chExt cx="298000" cy="192075"/>
          </a:xfrm>
        </p:grpSpPr>
        <p:sp>
          <p:nvSpPr>
            <p:cNvPr id="110" name="Google Shape;110;p1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7"/>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7"/>
          <p:cNvGrpSpPr/>
          <p:nvPr/>
        </p:nvGrpSpPr>
        <p:grpSpPr>
          <a:xfrm>
            <a:off x="183679" y="1466009"/>
            <a:ext cx="600500" cy="403484"/>
            <a:chOff x="2493575" y="1248525"/>
            <a:chExt cx="386025" cy="259375"/>
          </a:xfrm>
        </p:grpSpPr>
        <p:sp>
          <p:nvSpPr>
            <p:cNvPr id="114" name="Google Shape;114;p1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19" name="Google Shape;119;p1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20" name="Google Shape;120;p18"/>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8"/>
          <p:cNvGrpSpPr/>
          <p:nvPr/>
        </p:nvGrpSpPr>
        <p:grpSpPr>
          <a:xfrm>
            <a:off x="1167635" y="162747"/>
            <a:ext cx="493610" cy="331663"/>
            <a:chOff x="2493575" y="1248525"/>
            <a:chExt cx="386025" cy="259375"/>
          </a:xfrm>
        </p:grpSpPr>
        <p:sp>
          <p:nvSpPr>
            <p:cNvPr id="122" name="Google Shape;122;p1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8"/>
          <p:cNvGrpSpPr/>
          <p:nvPr/>
        </p:nvGrpSpPr>
        <p:grpSpPr>
          <a:xfrm>
            <a:off x="8348951" y="874699"/>
            <a:ext cx="493610" cy="331663"/>
            <a:chOff x="2493575" y="1248525"/>
            <a:chExt cx="386025" cy="259375"/>
          </a:xfrm>
        </p:grpSpPr>
        <p:sp>
          <p:nvSpPr>
            <p:cNvPr id="125" name="Google Shape;125;p1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8"/>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0" name="Google Shape;130;p19"/>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1" name="Google Shape;131;p19"/>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 name="Google Shape;132;p19"/>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133" name="Google Shape;133;p19"/>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9"/>
          <p:cNvGrpSpPr/>
          <p:nvPr/>
        </p:nvGrpSpPr>
        <p:grpSpPr>
          <a:xfrm>
            <a:off x="0" y="25"/>
            <a:ext cx="9144000" cy="5143500"/>
            <a:chOff x="0" y="25"/>
            <a:chExt cx="9144000" cy="5143500"/>
          </a:xfrm>
        </p:grpSpPr>
        <p:cxnSp>
          <p:nvCxnSpPr>
            <p:cNvPr id="135" name="Google Shape;135;p1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36" name="Google Shape;136;p1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pic>
        <p:nvPicPr>
          <p:cNvPr id="138" name="Google Shape;138;p2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9" name="Google Shape;139;p20"/>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0" name="Google Shape;140;p20"/>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1" name="Google Shape;141;p20"/>
          <p:cNvGrpSpPr/>
          <p:nvPr/>
        </p:nvGrpSpPr>
        <p:grpSpPr>
          <a:xfrm>
            <a:off x="0" y="25"/>
            <a:ext cx="9144000" cy="5143500"/>
            <a:chOff x="0" y="25"/>
            <a:chExt cx="9144000" cy="5143500"/>
          </a:xfrm>
        </p:grpSpPr>
        <p:cxnSp>
          <p:nvCxnSpPr>
            <p:cNvPr id="142" name="Google Shape;142;p2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43" name="Google Shape;143;p2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44" name="Google Shape;144;p2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45" name="Google Shape;145;p2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 name="Shape 146"/>
        <p:cNvGrpSpPr/>
        <p:nvPr/>
      </p:nvGrpSpPr>
      <p:grpSpPr>
        <a:xfrm>
          <a:off x="0" y="0"/>
          <a:ext cx="0" cy="0"/>
          <a:chOff x="0" y="0"/>
          <a:chExt cx="0" cy="0"/>
        </a:xfrm>
      </p:grpSpPr>
      <p:pic>
        <p:nvPicPr>
          <p:cNvPr id="147" name="Google Shape;147;p2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8" name="Google Shape;148;p21"/>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49" name="Google Shape;149;p21"/>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50" name="Google Shape;150;p21"/>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51" name="Google Shape;151;p21"/>
          <p:cNvGrpSpPr/>
          <p:nvPr/>
        </p:nvGrpSpPr>
        <p:grpSpPr>
          <a:xfrm>
            <a:off x="0" y="25"/>
            <a:ext cx="9144000" cy="5143500"/>
            <a:chOff x="0" y="25"/>
            <a:chExt cx="9144000" cy="5143500"/>
          </a:xfrm>
        </p:grpSpPr>
        <p:cxnSp>
          <p:nvCxnSpPr>
            <p:cNvPr id="152" name="Google Shape;152;p2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53" name="Google Shape;153;p2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4" name="Google Shape;154;p2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22"/>
          <p:cNvSpPr/>
          <p:nvPr>
            <p:ph idx="2" type="pic"/>
          </p:nvPr>
        </p:nvSpPr>
        <p:spPr>
          <a:xfrm>
            <a:off x="0" y="25"/>
            <a:ext cx="9144000" cy="5143500"/>
          </a:xfrm>
          <a:prstGeom prst="rect">
            <a:avLst/>
          </a:prstGeom>
          <a:noFill/>
          <a:ln>
            <a:noFill/>
          </a:ln>
        </p:spPr>
      </p:sp>
      <p:sp>
        <p:nvSpPr>
          <p:cNvPr id="157" name="Google Shape;157;p22"/>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0" name="Google Shape;160;p23"/>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1" name="Google Shape;161;p23"/>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62" name="Google Shape;162;p23"/>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63" name="Google Shape;163;p23"/>
          <p:cNvGrpSpPr/>
          <p:nvPr/>
        </p:nvGrpSpPr>
        <p:grpSpPr>
          <a:xfrm>
            <a:off x="0" y="25"/>
            <a:ext cx="9144000" cy="5143500"/>
            <a:chOff x="0" y="25"/>
            <a:chExt cx="9144000" cy="5143500"/>
          </a:xfrm>
        </p:grpSpPr>
        <p:cxnSp>
          <p:nvCxnSpPr>
            <p:cNvPr id="164" name="Google Shape;164;p2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65" name="Google Shape;165;p2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6" name="Google Shape;166;p2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7" name="Google Shape;167;p2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 name="Shape 16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1" name="Google Shape;171;p25"/>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5"/>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5"/>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 name="Google Shape;174;p25"/>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25"/>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6" name="Google Shape;176;p25"/>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7" name="Google Shape;177;p25"/>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8" name="Google Shape;178;p25"/>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9" name="Google Shape;179;p25"/>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0" name="Google Shape;180;p25"/>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81" name="Google Shape;181;p25"/>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82" name="Google Shape;182;p25"/>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83" name="Google Shape;183;p25"/>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84" name="Google Shape;184;p2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85" name="Google Shape;185;p25"/>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5"/>
          <p:cNvGrpSpPr/>
          <p:nvPr/>
        </p:nvGrpSpPr>
        <p:grpSpPr>
          <a:xfrm flipH="1">
            <a:off x="7557493" y="246027"/>
            <a:ext cx="472842" cy="317708"/>
            <a:chOff x="2493575" y="1248525"/>
            <a:chExt cx="386025" cy="259375"/>
          </a:xfrm>
        </p:grpSpPr>
        <p:sp>
          <p:nvSpPr>
            <p:cNvPr id="187" name="Google Shape;187;p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5"/>
          <p:cNvGrpSpPr/>
          <p:nvPr/>
        </p:nvGrpSpPr>
        <p:grpSpPr>
          <a:xfrm flipH="1">
            <a:off x="299525" y="1180249"/>
            <a:ext cx="472842" cy="317708"/>
            <a:chOff x="2493575" y="1248525"/>
            <a:chExt cx="386025" cy="259375"/>
          </a:xfrm>
        </p:grpSpPr>
        <p:sp>
          <p:nvSpPr>
            <p:cNvPr id="190" name="Google Shape;190;p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5" name="Google Shape;195;p26"/>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6" name="Google Shape;196;p26"/>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 name="Google Shape;197;p26"/>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98" name="Google Shape;198;p26"/>
          <p:cNvGrpSpPr/>
          <p:nvPr/>
        </p:nvGrpSpPr>
        <p:grpSpPr>
          <a:xfrm>
            <a:off x="0" y="25"/>
            <a:ext cx="9144000" cy="5143500"/>
            <a:chOff x="0" y="25"/>
            <a:chExt cx="9144000" cy="5143500"/>
          </a:xfrm>
        </p:grpSpPr>
        <p:cxnSp>
          <p:nvCxnSpPr>
            <p:cNvPr id="199" name="Google Shape;199;p2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0" name="Google Shape;200;p2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2" name="Google Shape;202;p2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5" name="Google Shape;20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6" name="Google Shape;206;p27"/>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07" name="Google Shape;207;p2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08" name="Google Shape;208;p27"/>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7"/>
          <p:cNvGrpSpPr/>
          <p:nvPr/>
        </p:nvGrpSpPr>
        <p:grpSpPr>
          <a:xfrm flipH="1">
            <a:off x="7446893" y="312302"/>
            <a:ext cx="472842" cy="317708"/>
            <a:chOff x="2493575" y="1248525"/>
            <a:chExt cx="386025" cy="259375"/>
          </a:xfrm>
        </p:grpSpPr>
        <p:sp>
          <p:nvSpPr>
            <p:cNvPr id="210" name="Google Shape;210;p2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7"/>
          <p:cNvGrpSpPr/>
          <p:nvPr/>
        </p:nvGrpSpPr>
        <p:grpSpPr>
          <a:xfrm flipH="1">
            <a:off x="299525" y="903774"/>
            <a:ext cx="472842" cy="317708"/>
            <a:chOff x="2493575" y="1248525"/>
            <a:chExt cx="386025" cy="259375"/>
          </a:xfrm>
        </p:grpSpPr>
        <p:sp>
          <p:nvSpPr>
            <p:cNvPr id="213" name="Google Shape;213;p2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8" name="Google Shape;218;p28"/>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9" name="Google Shape;219;p28"/>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20" name="Google Shape;220;p2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3" name="Google Shape;223;p29"/>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4" name="Google Shape;224;p29"/>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29"/>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226" name="Google Shape;226;p29"/>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27" name="Google Shape;227;p29"/>
          <p:cNvGrpSpPr/>
          <p:nvPr/>
        </p:nvGrpSpPr>
        <p:grpSpPr>
          <a:xfrm>
            <a:off x="0" y="25"/>
            <a:ext cx="9144000" cy="5143500"/>
            <a:chOff x="0" y="25"/>
            <a:chExt cx="9144000" cy="5143500"/>
          </a:xfrm>
        </p:grpSpPr>
        <p:cxnSp>
          <p:nvCxnSpPr>
            <p:cNvPr id="228" name="Google Shape;228;p2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29" name="Google Shape;229;p2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0" name="Google Shape;230;p2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1" name="Google Shape;231;p2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232" name="Shape 232"/>
        <p:cNvGrpSpPr/>
        <p:nvPr/>
      </p:nvGrpSpPr>
      <p:grpSpPr>
        <a:xfrm>
          <a:off x="0" y="0"/>
          <a:ext cx="0" cy="0"/>
          <a:chOff x="0" y="0"/>
          <a:chExt cx="0" cy="0"/>
        </a:xfrm>
      </p:grpSpPr>
      <p:pic>
        <p:nvPicPr>
          <p:cNvPr id="233" name="Google Shape;233;p3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4" name="Google Shape;234;p30"/>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5" name="Google Shape;235;p30"/>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6" name="Google Shape;236;p30"/>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37" name="Google Shape;237;p30"/>
          <p:cNvGrpSpPr/>
          <p:nvPr/>
        </p:nvGrpSpPr>
        <p:grpSpPr>
          <a:xfrm>
            <a:off x="0" y="25"/>
            <a:ext cx="9144000" cy="5143500"/>
            <a:chOff x="0" y="25"/>
            <a:chExt cx="9144000" cy="5143500"/>
          </a:xfrm>
        </p:grpSpPr>
        <p:cxnSp>
          <p:nvCxnSpPr>
            <p:cNvPr id="238" name="Google Shape;238;p3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3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0" name="Google Shape;240;p3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1" name="Google Shape;241;p3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4" name="Google Shape;244;p31"/>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245" name="Google Shape;245;p31"/>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6" name="Google Shape;246;p31"/>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247" name="Google Shape;247;p3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48" name="Google Shape;248;p31"/>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1"/>
          <p:cNvGrpSpPr/>
          <p:nvPr/>
        </p:nvGrpSpPr>
        <p:grpSpPr>
          <a:xfrm>
            <a:off x="8538621" y="623706"/>
            <a:ext cx="418034" cy="630656"/>
            <a:chOff x="8538621" y="623706"/>
            <a:chExt cx="418034" cy="630656"/>
          </a:xfrm>
        </p:grpSpPr>
        <p:grpSp>
          <p:nvGrpSpPr>
            <p:cNvPr id="250" name="Google Shape;250;p31"/>
            <p:cNvGrpSpPr/>
            <p:nvPr/>
          </p:nvGrpSpPr>
          <p:grpSpPr>
            <a:xfrm>
              <a:off x="8609803" y="767216"/>
              <a:ext cx="239221" cy="487147"/>
              <a:chOff x="1925725" y="1035100"/>
              <a:chExt cx="174525" cy="355400"/>
            </a:xfrm>
          </p:grpSpPr>
          <p:sp>
            <p:nvSpPr>
              <p:cNvPr id="251" name="Google Shape;251;p31"/>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31"/>
            <p:cNvGrpSpPr/>
            <p:nvPr/>
          </p:nvGrpSpPr>
          <p:grpSpPr>
            <a:xfrm>
              <a:off x="8538621" y="623706"/>
              <a:ext cx="418034" cy="269443"/>
              <a:chOff x="1087650" y="1031275"/>
              <a:chExt cx="298000" cy="192075"/>
            </a:xfrm>
          </p:grpSpPr>
          <p:sp>
            <p:nvSpPr>
              <p:cNvPr id="254" name="Google Shape;254;p3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56" name="Shape 256"/>
        <p:cNvGrpSpPr/>
        <p:nvPr/>
      </p:nvGrpSpPr>
      <p:grpSpPr>
        <a:xfrm>
          <a:off x="0" y="0"/>
          <a:ext cx="0" cy="0"/>
          <a:chOff x="0" y="0"/>
          <a:chExt cx="0" cy="0"/>
        </a:xfrm>
      </p:grpSpPr>
      <p:pic>
        <p:nvPicPr>
          <p:cNvPr id="257" name="Google Shape;257;p3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8" name="Google Shape;258;p32"/>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9" name="Google Shape;259;p32"/>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0" name="Google Shape;260;p32"/>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32"/>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63" name="Google Shape;263;p3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64" name="Google Shape;264;p32"/>
          <p:cNvGrpSpPr/>
          <p:nvPr/>
        </p:nvGrpSpPr>
        <p:grpSpPr>
          <a:xfrm>
            <a:off x="8219767" y="3409470"/>
            <a:ext cx="408469" cy="263277"/>
            <a:chOff x="1087650" y="1031275"/>
            <a:chExt cx="298000" cy="192075"/>
          </a:xfrm>
        </p:grpSpPr>
        <p:sp>
          <p:nvSpPr>
            <p:cNvPr id="265" name="Google Shape;265;p3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2"/>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69" name="Shape 269"/>
        <p:cNvGrpSpPr/>
        <p:nvPr/>
      </p:nvGrpSpPr>
      <p:grpSpPr>
        <a:xfrm>
          <a:off x="0" y="0"/>
          <a:ext cx="0" cy="0"/>
          <a:chOff x="0" y="0"/>
          <a:chExt cx="0" cy="0"/>
        </a:xfrm>
      </p:grpSpPr>
      <p:pic>
        <p:nvPicPr>
          <p:cNvPr id="270" name="Google Shape;270;p3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1" name="Google Shape;271;p33"/>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2" name="Google Shape;272;p33"/>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3" name="Google Shape;27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4" name="Google Shape;274;p33"/>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5" name="Google Shape;275;p33"/>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76" name="Google Shape;276;p3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77" name="Google Shape;277;p33"/>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3"/>
          <p:cNvGrpSpPr/>
          <p:nvPr/>
        </p:nvGrpSpPr>
        <p:grpSpPr>
          <a:xfrm>
            <a:off x="1028310" y="259197"/>
            <a:ext cx="493610" cy="331663"/>
            <a:chOff x="2493575" y="1248525"/>
            <a:chExt cx="386025" cy="259375"/>
          </a:xfrm>
        </p:grpSpPr>
        <p:sp>
          <p:nvSpPr>
            <p:cNvPr id="279" name="Google Shape;279;p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3"/>
          <p:cNvGrpSpPr/>
          <p:nvPr/>
        </p:nvGrpSpPr>
        <p:grpSpPr>
          <a:xfrm>
            <a:off x="8123926" y="874699"/>
            <a:ext cx="493610" cy="331663"/>
            <a:chOff x="2493575" y="1248525"/>
            <a:chExt cx="386025" cy="259375"/>
          </a:xfrm>
        </p:grpSpPr>
        <p:sp>
          <p:nvSpPr>
            <p:cNvPr id="282" name="Google Shape;282;p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3"/>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285" name="Shape 285"/>
        <p:cNvGrpSpPr/>
        <p:nvPr/>
      </p:nvGrpSpPr>
      <p:grpSpPr>
        <a:xfrm>
          <a:off x="0" y="0"/>
          <a:ext cx="0" cy="0"/>
          <a:chOff x="0" y="0"/>
          <a:chExt cx="0" cy="0"/>
        </a:xfrm>
      </p:grpSpPr>
      <p:pic>
        <p:nvPicPr>
          <p:cNvPr id="286" name="Google Shape;286;p3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7" name="Google Shape;28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8" name="Google Shape;288;p34"/>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89" name="Google Shape;289;p3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0" name="Google Shape;290;p34"/>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4"/>
          <p:cNvGrpSpPr/>
          <p:nvPr/>
        </p:nvGrpSpPr>
        <p:grpSpPr>
          <a:xfrm>
            <a:off x="1028310" y="259197"/>
            <a:ext cx="493610" cy="331663"/>
            <a:chOff x="2493575" y="1248525"/>
            <a:chExt cx="386025" cy="259375"/>
          </a:xfrm>
        </p:grpSpPr>
        <p:sp>
          <p:nvSpPr>
            <p:cNvPr id="292" name="Google Shape;292;p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4"/>
          <p:cNvGrpSpPr/>
          <p:nvPr/>
        </p:nvGrpSpPr>
        <p:grpSpPr>
          <a:xfrm>
            <a:off x="8123926" y="874699"/>
            <a:ext cx="493610" cy="331663"/>
            <a:chOff x="2493575" y="1248525"/>
            <a:chExt cx="386025" cy="259375"/>
          </a:xfrm>
        </p:grpSpPr>
        <p:sp>
          <p:nvSpPr>
            <p:cNvPr id="295" name="Google Shape;295;p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4"/>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9" name="Shape 299"/>
        <p:cNvGrpSpPr/>
        <p:nvPr/>
      </p:nvGrpSpPr>
      <p:grpSpPr>
        <a:xfrm>
          <a:off x="0" y="0"/>
          <a:ext cx="0" cy="0"/>
          <a:chOff x="0" y="0"/>
          <a:chExt cx="0" cy="0"/>
        </a:xfrm>
      </p:grpSpPr>
      <p:pic>
        <p:nvPicPr>
          <p:cNvPr id="300" name="Google Shape;300;p3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1" name="Google Shape;301;p35"/>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2" name="Google Shape;302;p35"/>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3" name="Google Shape;303;p35"/>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4" name="Google Shape;304;p35"/>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 name="Google Shape;305;p35"/>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6" name="Google Shape;306;p35"/>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7" name="Google Shape;307;p35"/>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08" name="Google Shape;308;p3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09" name="Google Shape;309;p35"/>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311" name="Shape 311"/>
        <p:cNvGrpSpPr/>
        <p:nvPr/>
      </p:nvGrpSpPr>
      <p:grpSpPr>
        <a:xfrm>
          <a:off x="0" y="0"/>
          <a:ext cx="0" cy="0"/>
          <a:chOff x="0" y="0"/>
          <a:chExt cx="0" cy="0"/>
        </a:xfrm>
      </p:grpSpPr>
      <p:pic>
        <p:nvPicPr>
          <p:cNvPr id="312" name="Google Shape;312;p3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3" name="Google Shape;313;p36"/>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314" name="Google Shape;314;p36"/>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5" name="Google Shape;315;p36"/>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6" name="Google Shape;316;p36"/>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17" name="Google Shape;317;p3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18" name="Google Shape;318;p36"/>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9" name="Google Shape;319;p36"/>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20" name="Google Shape;320;p36"/>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21" name="Google Shape;321;p36"/>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2" name="Google Shape;322;p36"/>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3" name="Google Shape;323;p36"/>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24" name="Shape 324"/>
        <p:cNvGrpSpPr/>
        <p:nvPr/>
      </p:nvGrpSpPr>
      <p:grpSpPr>
        <a:xfrm>
          <a:off x="0" y="0"/>
          <a:ext cx="0" cy="0"/>
          <a:chOff x="0" y="0"/>
          <a:chExt cx="0" cy="0"/>
        </a:xfrm>
      </p:grpSpPr>
      <p:pic>
        <p:nvPicPr>
          <p:cNvPr id="325" name="Google Shape;325;p3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6" name="Google Shape;326;p37"/>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7" name="Google Shape;327;p37"/>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8" name="Google Shape;328;p37"/>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9" name="Google Shape;329;p37"/>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37"/>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1" name="Google Shape;331;p37"/>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2" name="Google Shape;332;p37"/>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33" name="Google Shape;333;p3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34" name="Google Shape;334;p37"/>
          <p:cNvGrpSpPr/>
          <p:nvPr/>
        </p:nvGrpSpPr>
        <p:grpSpPr>
          <a:xfrm flipH="1">
            <a:off x="-202525" y="2134149"/>
            <a:ext cx="472842" cy="317708"/>
            <a:chOff x="2493575" y="1248525"/>
            <a:chExt cx="386025" cy="259375"/>
          </a:xfrm>
        </p:grpSpPr>
        <p:sp>
          <p:nvSpPr>
            <p:cNvPr id="335" name="Google Shape;335;p3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7"/>
          <p:cNvGrpSpPr/>
          <p:nvPr/>
        </p:nvGrpSpPr>
        <p:grpSpPr>
          <a:xfrm>
            <a:off x="4516418" y="200194"/>
            <a:ext cx="382304" cy="246413"/>
            <a:chOff x="1087650" y="1031275"/>
            <a:chExt cx="298000" cy="192075"/>
          </a:xfrm>
        </p:grpSpPr>
        <p:sp>
          <p:nvSpPr>
            <p:cNvPr id="338" name="Google Shape;338;p3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7"/>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1" name="Shape 341"/>
        <p:cNvGrpSpPr/>
        <p:nvPr/>
      </p:nvGrpSpPr>
      <p:grpSpPr>
        <a:xfrm>
          <a:off x="0" y="0"/>
          <a:ext cx="0" cy="0"/>
          <a:chOff x="0" y="0"/>
          <a:chExt cx="0" cy="0"/>
        </a:xfrm>
      </p:grpSpPr>
      <p:pic>
        <p:nvPicPr>
          <p:cNvPr id="342" name="Google Shape;342;p3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43" name="Google Shape;343;p38"/>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4" name="Google Shape;344;p38"/>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5" name="Google Shape;345;p38"/>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6" name="Google Shape;346;p38"/>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7" name="Google Shape;347;p3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8" name="Google Shape;348;p38"/>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38"/>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38"/>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38"/>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52" name="Google Shape;352;p3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53" name="Google Shape;353;p38"/>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8"/>
          <p:cNvGrpSpPr/>
          <p:nvPr/>
        </p:nvGrpSpPr>
        <p:grpSpPr>
          <a:xfrm flipH="1">
            <a:off x="7261043" y="237302"/>
            <a:ext cx="472842" cy="317708"/>
            <a:chOff x="2493575" y="1248525"/>
            <a:chExt cx="386025" cy="259375"/>
          </a:xfrm>
        </p:grpSpPr>
        <p:sp>
          <p:nvSpPr>
            <p:cNvPr id="355" name="Google Shape;355;p3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8"/>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8"/>
          <p:cNvGrpSpPr/>
          <p:nvPr/>
        </p:nvGrpSpPr>
        <p:grpSpPr>
          <a:xfrm flipH="1">
            <a:off x="428125" y="862549"/>
            <a:ext cx="472842" cy="317708"/>
            <a:chOff x="2493575" y="1248525"/>
            <a:chExt cx="386025" cy="259375"/>
          </a:xfrm>
        </p:grpSpPr>
        <p:sp>
          <p:nvSpPr>
            <p:cNvPr id="359" name="Google Shape;359;p3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1" name="Shape 361"/>
        <p:cNvGrpSpPr/>
        <p:nvPr/>
      </p:nvGrpSpPr>
      <p:grpSpPr>
        <a:xfrm>
          <a:off x="0" y="0"/>
          <a:ext cx="0" cy="0"/>
          <a:chOff x="0" y="0"/>
          <a:chExt cx="0" cy="0"/>
        </a:xfrm>
      </p:grpSpPr>
      <p:pic>
        <p:nvPicPr>
          <p:cNvPr id="362" name="Google Shape;362;p3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63" name="Google Shape;363;p39"/>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4" name="Google Shape;364;p39"/>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39"/>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6" name="Google Shape;366;p39"/>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39"/>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8" name="Google Shape;368;p39"/>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39"/>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0" name="Google Shape;370;p39"/>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1" name="Google Shape;371;p39"/>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2" name="Google Shape;372;p39"/>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3" name="Google Shape;373;p39"/>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4" name="Google Shape;374;p39"/>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5" name="Google Shape;375;p39"/>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76" name="Google Shape;376;p3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77" name="Google Shape;377;p39"/>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9"/>
          <p:cNvGrpSpPr/>
          <p:nvPr/>
        </p:nvGrpSpPr>
        <p:grpSpPr>
          <a:xfrm>
            <a:off x="406785" y="1153647"/>
            <a:ext cx="493610" cy="331663"/>
            <a:chOff x="2493575" y="1248525"/>
            <a:chExt cx="386025" cy="259375"/>
          </a:xfrm>
        </p:grpSpPr>
        <p:sp>
          <p:nvSpPr>
            <p:cNvPr id="379" name="Google Shape;379;p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9"/>
          <p:cNvGrpSpPr/>
          <p:nvPr/>
        </p:nvGrpSpPr>
        <p:grpSpPr>
          <a:xfrm>
            <a:off x="8490626" y="1485299"/>
            <a:ext cx="493610" cy="331663"/>
            <a:chOff x="2493575" y="1248525"/>
            <a:chExt cx="386025" cy="259375"/>
          </a:xfrm>
        </p:grpSpPr>
        <p:sp>
          <p:nvSpPr>
            <p:cNvPr id="382" name="Google Shape;382;p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9"/>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5" name="Shape 385"/>
        <p:cNvGrpSpPr/>
        <p:nvPr/>
      </p:nvGrpSpPr>
      <p:grpSpPr>
        <a:xfrm>
          <a:off x="0" y="0"/>
          <a:ext cx="0" cy="0"/>
          <a:chOff x="0" y="0"/>
          <a:chExt cx="0" cy="0"/>
        </a:xfrm>
      </p:grpSpPr>
      <p:pic>
        <p:nvPicPr>
          <p:cNvPr id="386" name="Google Shape;386;p4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87" name="Google Shape;387;p40"/>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8" name="Google Shape;388;p40"/>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89" name="Google Shape;389;p40"/>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0" name="Google Shape;390;p40"/>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1" name="Google Shape;391;p40"/>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2" name="Google Shape;392;p40"/>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3" name="Google Shape;393;p40"/>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94" name="Google Shape;394;p4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95" name="Google Shape;395;p40"/>
          <p:cNvGrpSpPr/>
          <p:nvPr/>
        </p:nvGrpSpPr>
        <p:grpSpPr>
          <a:xfrm>
            <a:off x="8219767" y="2725195"/>
            <a:ext cx="408469" cy="263277"/>
            <a:chOff x="1087650" y="1031275"/>
            <a:chExt cx="298000" cy="192075"/>
          </a:xfrm>
        </p:grpSpPr>
        <p:sp>
          <p:nvSpPr>
            <p:cNvPr id="396" name="Google Shape;396;p40"/>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40"/>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9" name="Shape 399"/>
        <p:cNvGrpSpPr/>
        <p:nvPr/>
      </p:nvGrpSpPr>
      <p:grpSpPr>
        <a:xfrm>
          <a:off x="0" y="0"/>
          <a:ext cx="0" cy="0"/>
          <a:chOff x="0" y="0"/>
          <a:chExt cx="0" cy="0"/>
        </a:xfrm>
      </p:grpSpPr>
      <p:pic>
        <p:nvPicPr>
          <p:cNvPr id="400" name="Google Shape;400;p4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01" name="Google Shape;40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402" name="Google Shape;402;p4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403" name="Google Shape;403;p41"/>
          <p:cNvGrpSpPr/>
          <p:nvPr/>
        </p:nvGrpSpPr>
        <p:grpSpPr>
          <a:xfrm flipH="1">
            <a:off x="7314893" y="194427"/>
            <a:ext cx="472842" cy="317708"/>
            <a:chOff x="2493575" y="1248525"/>
            <a:chExt cx="386025" cy="259375"/>
          </a:xfrm>
        </p:grpSpPr>
        <p:sp>
          <p:nvSpPr>
            <p:cNvPr id="404" name="Google Shape;404;p4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4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41"/>
          <p:cNvGrpSpPr/>
          <p:nvPr/>
        </p:nvGrpSpPr>
        <p:grpSpPr>
          <a:xfrm flipH="1">
            <a:off x="310250" y="1180249"/>
            <a:ext cx="472842" cy="317708"/>
            <a:chOff x="2493575" y="1248525"/>
            <a:chExt cx="386025" cy="259375"/>
          </a:xfrm>
        </p:grpSpPr>
        <p:sp>
          <p:nvSpPr>
            <p:cNvPr id="408" name="Google Shape;408;p4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41"/>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1" name="Shape 411"/>
        <p:cNvGrpSpPr/>
        <p:nvPr/>
      </p:nvGrpSpPr>
      <p:grpSpPr>
        <a:xfrm>
          <a:off x="0" y="0"/>
          <a:ext cx="0" cy="0"/>
          <a:chOff x="0" y="0"/>
          <a:chExt cx="0" cy="0"/>
        </a:xfrm>
      </p:grpSpPr>
      <p:pic>
        <p:nvPicPr>
          <p:cNvPr id="412" name="Google Shape;412;p4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13" name="Google Shape;413;p42"/>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414" name="Google Shape;414;p42"/>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5" name="Google Shape;415;p42"/>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DM Sans"/>
                <a:ea typeface="DM Sans"/>
                <a:cs typeface="DM Sans"/>
                <a:sym typeface="DM Sans"/>
              </a:rPr>
              <a:t>CREDITS: This presentation </a:t>
            </a:r>
            <a:r>
              <a:rPr lang="ru" sz="1200">
                <a:solidFill>
                  <a:schemeClr val="dk1"/>
                </a:solidFill>
                <a:latin typeface="DM Sans"/>
                <a:ea typeface="DM Sans"/>
                <a:cs typeface="DM Sans"/>
                <a:sym typeface="DM Sans"/>
              </a:rPr>
              <a:t>template</a:t>
            </a:r>
            <a:r>
              <a:rPr lang="ru" sz="1200">
                <a:solidFill>
                  <a:schemeClr val="dk1"/>
                </a:solidFill>
                <a:latin typeface="DM Sans"/>
                <a:ea typeface="DM Sans"/>
                <a:cs typeface="DM Sans"/>
                <a:sym typeface="DM Sans"/>
              </a:rPr>
              <a:t> was created by </a:t>
            </a:r>
            <a:r>
              <a:rPr b="1" lang="ru"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ru" sz="1200">
                <a:solidFill>
                  <a:schemeClr val="dk1"/>
                </a:solidFill>
                <a:latin typeface="DM Sans"/>
                <a:ea typeface="DM Sans"/>
                <a:cs typeface="DM Sans"/>
                <a:sym typeface="DM Sans"/>
              </a:rPr>
              <a:t>, including icons by </a:t>
            </a:r>
            <a:r>
              <a:rPr b="1" lang="ru"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ru" sz="1200">
                <a:solidFill>
                  <a:schemeClr val="dk1"/>
                </a:solidFill>
                <a:latin typeface="DM Sans"/>
                <a:ea typeface="DM Sans"/>
                <a:cs typeface="DM Sans"/>
                <a:sym typeface="DM Sans"/>
              </a:rPr>
              <a:t>, and infographics &amp; images by </a:t>
            </a:r>
            <a:r>
              <a:rPr b="1" lang="ru"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ru"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416" name="Google Shape;416;p42"/>
          <p:cNvGrpSpPr/>
          <p:nvPr/>
        </p:nvGrpSpPr>
        <p:grpSpPr>
          <a:xfrm>
            <a:off x="0" y="25"/>
            <a:ext cx="9144000" cy="5143500"/>
            <a:chOff x="0" y="25"/>
            <a:chExt cx="9144000" cy="5143500"/>
          </a:xfrm>
        </p:grpSpPr>
        <p:cxnSp>
          <p:nvCxnSpPr>
            <p:cNvPr id="417" name="Google Shape;417;p4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418" name="Google Shape;418;p4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19" name="Google Shape;419;p4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20" name="Google Shape;420;p4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421" name="Shape 421"/>
        <p:cNvGrpSpPr/>
        <p:nvPr/>
      </p:nvGrpSpPr>
      <p:grpSpPr>
        <a:xfrm>
          <a:off x="0" y="0"/>
          <a:ext cx="0" cy="0"/>
          <a:chOff x="0" y="0"/>
          <a:chExt cx="0" cy="0"/>
        </a:xfrm>
      </p:grpSpPr>
      <p:pic>
        <p:nvPicPr>
          <p:cNvPr id="422" name="Google Shape;422;p43"/>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423" name="Google Shape;423;p4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424" name="Google Shape;424;p43"/>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3"/>
          <p:cNvGrpSpPr/>
          <p:nvPr/>
        </p:nvGrpSpPr>
        <p:grpSpPr>
          <a:xfrm>
            <a:off x="406785" y="1153647"/>
            <a:ext cx="493610" cy="331663"/>
            <a:chOff x="2493575" y="1248525"/>
            <a:chExt cx="386025" cy="259375"/>
          </a:xfrm>
        </p:grpSpPr>
        <p:sp>
          <p:nvSpPr>
            <p:cNvPr id="426" name="Google Shape;426;p4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43"/>
          <p:cNvGrpSpPr/>
          <p:nvPr/>
        </p:nvGrpSpPr>
        <p:grpSpPr>
          <a:xfrm>
            <a:off x="8338226" y="1485299"/>
            <a:ext cx="493610" cy="331663"/>
            <a:chOff x="2493575" y="1248525"/>
            <a:chExt cx="386025" cy="259375"/>
          </a:xfrm>
        </p:grpSpPr>
        <p:sp>
          <p:nvSpPr>
            <p:cNvPr id="429" name="Google Shape;429;p4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43"/>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432" name="Shape 432"/>
        <p:cNvGrpSpPr/>
        <p:nvPr/>
      </p:nvGrpSpPr>
      <p:grpSpPr>
        <a:xfrm>
          <a:off x="0" y="0"/>
          <a:ext cx="0" cy="0"/>
          <a:chOff x="0" y="0"/>
          <a:chExt cx="0" cy="0"/>
        </a:xfrm>
      </p:grpSpPr>
      <p:pic>
        <p:nvPicPr>
          <p:cNvPr id="433" name="Google Shape;433;p44"/>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434" name="Google Shape;434;p4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435" name="Google Shape;435;p44"/>
          <p:cNvGrpSpPr/>
          <p:nvPr/>
        </p:nvGrpSpPr>
        <p:grpSpPr>
          <a:xfrm flipH="1">
            <a:off x="7314893" y="194427"/>
            <a:ext cx="472842" cy="317708"/>
            <a:chOff x="2493575" y="1248525"/>
            <a:chExt cx="386025" cy="259375"/>
          </a:xfrm>
        </p:grpSpPr>
        <p:sp>
          <p:nvSpPr>
            <p:cNvPr id="436" name="Google Shape;436;p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4"/>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44"/>
          <p:cNvGrpSpPr/>
          <p:nvPr/>
        </p:nvGrpSpPr>
        <p:grpSpPr>
          <a:xfrm flipH="1">
            <a:off x="310250" y="1180249"/>
            <a:ext cx="472842" cy="317708"/>
            <a:chOff x="2493575" y="1248525"/>
            <a:chExt cx="386025" cy="259375"/>
          </a:xfrm>
        </p:grpSpPr>
        <p:sp>
          <p:nvSpPr>
            <p:cNvPr id="440" name="Google Shape;440;p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44"/>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46" name="Shape 446"/>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47" name="Shape 447"/>
        <p:cNvGrpSpPr/>
        <p:nvPr/>
      </p:nvGrpSpPr>
      <p:grpSpPr>
        <a:xfrm>
          <a:off x="0" y="0"/>
          <a:ext cx="0" cy="0"/>
          <a:chOff x="0" y="0"/>
          <a:chExt cx="0" cy="0"/>
        </a:xfrm>
      </p:grpSpPr>
      <p:sp>
        <p:nvSpPr>
          <p:cNvPr id="448" name="Google Shape;448;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66" name="Google Shape;66;p1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43" name="Shape 443"/>
        <p:cNvGrpSpPr/>
        <p:nvPr/>
      </p:nvGrpSpPr>
      <p:grpSpPr>
        <a:xfrm>
          <a:off x="0" y="0"/>
          <a:ext cx="0" cy="0"/>
          <a:chOff x="0" y="0"/>
          <a:chExt cx="0" cy="0"/>
        </a:xfrm>
      </p:grpSpPr>
      <p:sp>
        <p:nvSpPr>
          <p:cNvPr id="444" name="Google Shape;444;p4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45" name="Google Shape;445;p4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8.png"/><Relationship Id="rId1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3.jpg"/><Relationship Id="rId5" Type="http://schemas.openxmlformats.org/officeDocument/2006/relationships/image" Target="../media/image10.jpg"/><Relationship Id="rId6" Type="http://schemas.openxmlformats.org/officeDocument/2006/relationships/image" Target="../media/image12.jpg"/><Relationship Id="rId7" Type="http://schemas.openxmlformats.org/officeDocument/2006/relationships/image" Target="../media/image6.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4.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0.jpg"/><Relationship Id="rId8"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3.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8"/>
          <p:cNvPicPr preferRelativeResize="0"/>
          <p:nvPr/>
        </p:nvPicPr>
        <p:blipFill>
          <a:blip r:embed="rId3">
            <a:alphaModFix/>
          </a:blip>
          <a:stretch>
            <a:fillRect/>
          </a:stretch>
        </p:blipFill>
        <p:spPr>
          <a:xfrm>
            <a:off x="5263738" y="1452575"/>
            <a:ext cx="3174500" cy="3174500"/>
          </a:xfrm>
          <a:prstGeom prst="rect">
            <a:avLst/>
          </a:prstGeom>
          <a:noFill/>
          <a:ln>
            <a:noFill/>
          </a:ln>
        </p:spPr>
      </p:pic>
      <p:sp>
        <p:nvSpPr>
          <p:cNvPr id="454" name="Google Shape;454;p48"/>
          <p:cNvSpPr txBox="1"/>
          <p:nvPr>
            <p:ph idx="1" type="subTitle"/>
          </p:nvPr>
        </p:nvSpPr>
        <p:spPr>
          <a:xfrm>
            <a:off x="720000" y="103450"/>
            <a:ext cx="79872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ru"/>
              <a:t>The Profitero Data Alchemists Architectural Kata by O'Reilly, September 2023</a:t>
            </a:r>
            <a:endParaRPr/>
          </a:p>
        </p:txBody>
      </p:sp>
      <p:sp>
        <p:nvSpPr>
          <p:cNvPr id="455" name="Google Shape;455;p48"/>
          <p:cNvSpPr txBox="1"/>
          <p:nvPr>
            <p:ph type="ctrTitle"/>
          </p:nvPr>
        </p:nvSpPr>
        <p:spPr>
          <a:xfrm>
            <a:off x="720000" y="1015885"/>
            <a:ext cx="3960300" cy="20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The</a:t>
            </a:r>
            <a:endParaRPr/>
          </a:p>
          <a:p>
            <a:pPr indent="0" lvl="0" marL="0" rtl="0" algn="l">
              <a:spcBef>
                <a:spcPts val="0"/>
              </a:spcBef>
              <a:spcAft>
                <a:spcPts val="0"/>
              </a:spcAft>
              <a:buNone/>
            </a:pPr>
            <a:r>
              <a:rPr lang="ru">
                <a:solidFill>
                  <a:schemeClr val="dk2"/>
                </a:solidFill>
              </a:rPr>
              <a:t>Road</a:t>
            </a:r>
            <a:endParaRPr/>
          </a:p>
          <a:p>
            <a:pPr indent="0" lvl="0" marL="0" rtl="0" algn="l">
              <a:spcBef>
                <a:spcPts val="0"/>
              </a:spcBef>
              <a:spcAft>
                <a:spcPts val="0"/>
              </a:spcAft>
              <a:buNone/>
            </a:pPr>
            <a:r>
              <a:rPr lang="ru"/>
              <a:t>Warrior</a:t>
            </a:r>
            <a:endParaRPr/>
          </a:p>
        </p:txBody>
      </p:sp>
      <p:sp>
        <p:nvSpPr>
          <p:cNvPr id="456" name="Google Shape;456;p48"/>
          <p:cNvSpPr txBox="1"/>
          <p:nvPr>
            <p:ph idx="2" type="subTitle"/>
          </p:nvPr>
        </p:nvSpPr>
        <p:spPr>
          <a:xfrm>
            <a:off x="720000" y="3410800"/>
            <a:ext cx="35307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The next generation online trip management dashboard</a:t>
            </a:r>
            <a:endParaRPr/>
          </a:p>
        </p:txBody>
      </p:sp>
      <p:grpSp>
        <p:nvGrpSpPr>
          <p:cNvPr id="457" name="Google Shape;457;p48"/>
          <p:cNvGrpSpPr/>
          <p:nvPr/>
        </p:nvGrpSpPr>
        <p:grpSpPr>
          <a:xfrm>
            <a:off x="6679703" y="1086216"/>
            <a:ext cx="239221" cy="487147"/>
            <a:chOff x="1925725" y="1035100"/>
            <a:chExt cx="174525" cy="355400"/>
          </a:xfrm>
        </p:grpSpPr>
        <p:sp>
          <p:nvSpPr>
            <p:cNvPr id="458" name="Google Shape;458;p48"/>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rgbClr val="D2B0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rgbClr val="D2B0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8"/>
          <p:cNvGrpSpPr/>
          <p:nvPr/>
        </p:nvGrpSpPr>
        <p:grpSpPr>
          <a:xfrm>
            <a:off x="6641971" y="930781"/>
            <a:ext cx="418034" cy="269443"/>
            <a:chOff x="1087650" y="1031275"/>
            <a:chExt cx="298000" cy="192075"/>
          </a:xfrm>
        </p:grpSpPr>
        <p:sp>
          <p:nvSpPr>
            <p:cNvPr id="461" name="Google Shape;461;p48"/>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48"/>
          <p:cNvSpPr/>
          <p:nvPr/>
        </p:nvSpPr>
        <p:spPr>
          <a:xfrm>
            <a:off x="7549655" y="133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48"/>
          <p:cNvGrpSpPr/>
          <p:nvPr/>
        </p:nvGrpSpPr>
        <p:grpSpPr>
          <a:xfrm>
            <a:off x="7939317" y="1919970"/>
            <a:ext cx="408469" cy="263277"/>
            <a:chOff x="1087650" y="1031275"/>
            <a:chExt cx="298000" cy="192075"/>
          </a:xfrm>
        </p:grpSpPr>
        <p:sp>
          <p:nvSpPr>
            <p:cNvPr id="465" name="Google Shape;465;p48"/>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8"/>
          <p:cNvGrpSpPr/>
          <p:nvPr/>
        </p:nvGrpSpPr>
        <p:grpSpPr>
          <a:xfrm>
            <a:off x="5718257" y="1331828"/>
            <a:ext cx="529124" cy="355525"/>
            <a:chOff x="2493575" y="1248525"/>
            <a:chExt cx="386025" cy="259375"/>
          </a:xfrm>
        </p:grpSpPr>
        <p:sp>
          <p:nvSpPr>
            <p:cNvPr id="468" name="Google Shape;468;p4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rgbClr val="705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8"/>
          <p:cNvSpPr/>
          <p:nvPr/>
        </p:nvSpPr>
        <p:spPr>
          <a:xfrm>
            <a:off x="5481358" y="20365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48"/>
          <p:cNvPicPr preferRelativeResize="0"/>
          <p:nvPr/>
        </p:nvPicPr>
        <p:blipFill>
          <a:blip r:embed="rId4">
            <a:alphaModFix/>
          </a:blip>
          <a:stretch>
            <a:fillRect/>
          </a:stretch>
        </p:blipFill>
        <p:spPr>
          <a:xfrm>
            <a:off x="5484388" y="4568775"/>
            <a:ext cx="2733227" cy="574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Our process</a:t>
            </a:r>
            <a:endParaRPr/>
          </a:p>
        </p:txBody>
      </p:sp>
      <p:pic>
        <p:nvPicPr>
          <p:cNvPr id="569" name="Google Shape;569;p57"/>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70" name="Google Shape;570;p57"/>
          <p:cNvPicPr preferRelativeResize="0"/>
          <p:nvPr/>
        </p:nvPicPr>
        <p:blipFill>
          <a:blip r:embed="rId4">
            <a:alphaModFix/>
          </a:blip>
          <a:stretch>
            <a:fillRect/>
          </a:stretch>
        </p:blipFill>
        <p:spPr>
          <a:xfrm>
            <a:off x="667700" y="2170479"/>
            <a:ext cx="1949025" cy="802540"/>
          </a:xfrm>
          <a:prstGeom prst="rect">
            <a:avLst/>
          </a:prstGeom>
          <a:noFill/>
          <a:ln>
            <a:noFill/>
          </a:ln>
        </p:spPr>
      </p:pic>
      <p:pic>
        <p:nvPicPr>
          <p:cNvPr id="571" name="Google Shape;571;p57"/>
          <p:cNvPicPr preferRelativeResize="0"/>
          <p:nvPr/>
        </p:nvPicPr>
        <p:blipFill>
          <a:blip r:embed="rId5">
            <a:alphaModFix/>
          </a:blip>
          <a:stretch>
            <a:fillRect/>
          </a:stretch>
        </p:blipFill>
        <p:spPr>
          <a:xfrm>
            <a:off x="3597475" y="2170466"/>
            <a:ext cx="1949050" cy="802550"/>
          </a:xfrm>
          <a:prstGeom prst="rect">
            <a:avLst/>
          </a:prstGeom>
          <a:noFill/>
          <a:ln>
            <a:noFill/>
          </a:ln>
        </p:spPr>
      </p:pic>
      <p:pic>
        <p:nvPicPr>
          <p:cNvPr id="572" name="Google Shape;572;p57"/>
          <p:cNvPicPr preferRelativeResize="0"/>
          <p:nvPr/>
        </p:nvPicPr>
        <p:blipFill>
          <a:blip r:embed="rId6">
            <a:alphaModFix/>
          </a:blip>
          <a:stretch>
            <a:fillRect/>
          </a:stretch>
        </p:blipFill>
        <p:spPr>
          <a:xfrm>
            <a:off x="2512813" y="2471731"/>
            <a:ext cx="1152525" cy="20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Our process</a:t>
            </a:r>
            <a:endParaRPr/>
          </a:p>
        </p:txBody>
      </p:sp>
      <p:pic>
        <p:nvPicPr>
          <p:cNvPr id="578" name="Google Shape;578;p58"/>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79" name="Google Shape;579;p58"/>
          <p:cNvPicPr preferRelativeResize="0"/>
          <p:nvPr/>
        </p:nvPicPr>
        <p:blipFill>
          <a:blip r:embed="rId4">
            <a:alphaModFix/>
          </a:blip>
          <a:stretch>
            <a:fillRect/>
          </a:stretch>
        </p:blipFill>
        <p:spPr>
          <a:xfrm>
            <a:off x="667700" y="2170479"/>
            <a:ext cx="1949025" cy="802540"/>
          </a:xfrm>
          <a:prstGeom prst="rect">
            <a:avLst/>
          </a:prstGeom>
          <a:noFill/>
          <a:ln>
            <a:noFill/>
          </a:ln>
        </p:spPr>
      </p:pic>
      <p:pic>
        <p:nvPicPr>
          <p:cNvPr id="580" name="Google Shape;580;p58"/>
          <p:cNvPicPr preferRelativeResize="0"/>
          <p:nvPr/>
        </p:nvPicPr>
        <p:blipFill>
          <a:blip r:embed="rId5">
            <a:alphaModFix/>
          </a:blip>
          <a:stretch>
            <a:fillRect/>
          </a:stretch>
        </p:blipFill>
        <p:spPr>
          <a:xfrm>
            <a:off x="2114550" y="788579"/>
            <a:ext cx="1949050" cy="802550"/>
          </a:xfrm>
          <a:prstGeom prst="rect">
            <a:avLst/>
          </a:prstGeom>
          <a:noFill/>
          <a:ln>
            <a:noFill/>
          </a:ln>
        </p:spPr>
      </p:pic>
      <p:pic>
        <p:nvPicPr>
          <p:cNvPr id="581" name="Google Shape;581;p58"/>
          <p:cNvPicPr preferRelativeResize="0"/>
          <p:nvPr/>
        </p:nvPicPr>
        <p:blipFill>
          <a:blip r:embed="rId6">
            <a:alphaModFix/>
          </a:blip>
          <a:stretch>
            <a:fillRect/>
          </a:stretch>
        </p:blipFill>
        <p:spPr>
          <a:xfrm>
            <a:off x="2114550" y="3552379"/>
            <a:ext cx="1949025" cy="802540"/>
          </a:xfrm>
          <a:prstGeom prst="rect">
            <a:avLst/>
          </a:prstGeom>
          <a:noFill/>
          <a:ln>
            <a:noFill/>
          </a:ln>
        </p:spPr>
      </p:pic>
      <p:pic>
        <p:nvPicPr>
          <p:cNvPr id="582" name="Google Shape;582;p58"/>
          <p:cNvPicPr preferRelativeResize="0"/>
          <p:nvPr/>
        </p:nvPicPr>
        <p:blipFill>
          <a:blip r:embed="rId7">
            <a:alphaModFix/>
          </a:blip>
          <a:stretch>
            <a:fillRect/>
          </a:stretch>
        </p:blipFill>
        <p:spPr>
          <a:xfrm>
            <a:off x="3597475" y="2170466"/>
            <a:ext cx="1949050" cy="802550"/>
          </a:xfrm>
          <a:prstGeom prst="rect">
            <a:avLst/>
          </a:prstGeom>
          <a:noFill/>
          <a:ln>
            <a:noFill/>
          </a:ln>
        </p:spPr>
      </p:pic>
      <p:pic>
        <p:nvPicPr>
          <p:cNvPr id="583" name="Google Shape;583;p58"/>
          <p:cNvPicPr preferRelativeResize="0"/>
          <p:nvPr/>
        </p:nvPicPr>
        <p:blipFill>
          <a:blip r:embed="rId8">
            <a:alphaModFix/>
          </a:blip>
          <a:stretch>
            <a:fillRect/>
          </a:stretch>
        </p:blipFill>
        <p:spPr>
          <a:xfrm>
            <a:off x="5076050" y="788579"/>
            <a:ext cx="1949050" cy="802550"/>
          </a:xfrm>
          <a:prstGeom prst="rect">
            <a:avLst/>
          </a:prstGeom>
          <a:noFill/>
          <a:ln>
            <a:noFill/>
          </a:ln>
        </p:spPr>
      </p:pic>
      <p:pic>
        <p:nvPicPr>
          <p:cNvPr id="584" name="Google Shape;584;p58"/>
          <p:cNvPicPr preferRelativeResize="0"/>
          <p:nvPr/>
        </p:nvPicPr>
        <p:blipFill>
          <a:blip r:embed="rId9">
            <a:alphaModFix amt="10000"/>
          </a:blip>
          <a:stretch>
            <a:fillRect/>
          </a:stretch>
        </p:blipFill>
        <p:spPr>
          <a:xfrm>
            <a:off x="2512813" y="2471731"/>
            <a:ext cx="1152525" cy="200025"/>
          </a:xfrm>
          <a:prstGeom prst="rect">
            <a:avLst/>
          </a:prstGeom>
          <a:noFill/>
          <a:ln>
            <a:noFill/>
          </a:ln>
        </p:spPr>
      </p:pic>
      <p:pic>
        <p:nvPicPr>
          <p:cNvPr id="585" name="Google Shape;585;p58"/>
          <p:cNvPicPr preferRelativeResize="0"/>
          <p:nvPr/>
        </p:nvPicPr>
        <p:blipFill>
          <a:blip r:embed="rId9">
            <a:alphaModFix/>
          </a:blip>
          <a:stretch>
            <a:fillRect/>
          </a:stretch>
        </p:blipFill>
        <p:spPr>
          <a:xfrm rot="-2267632">
            <a:off x="1386588" y="1780756"/>
            <a:ext cx="1152525" cy="200025"/>
          </a:xfrm>
          <a:prstGeom prst="rect">
            <a:avLst/>
          </a:prstGeom>
          <a:noFill/>
          <a:ln>
            <a:noFill/>
          </a:ln>
        </p:spPr>
      </p:pic>
      <p:pic>
        <p:nvPicPr>
          <p:cNvPr id="586" name="Google Shape;586;p58"/>
          <p:cNvPicPr preferRelativeResize="0"/>
          <p:nvPr/>
        </p:nvPicPr>
        <p:blipFill>
          <a:blip r:embed="rId9">
            <a:alphaModFix/>
          </a:blip>
          <a:stretch>
            <a:fillRect/>
          </a:stretch>
        </p:blipFill>
        <p:spPr>
          <a:xfrm rot="-2267632">
            <a:off x="4453588" y="1780756"/>
            <a:ext cx="1152525" cy="200025"/>
          </a:xfrm>
          <a:prstGeom prst="rect">
            <a:avLst/>
          </a:prstGeom>
          <a:noFill/>
          <a:ln>
            <a:noFill/>
          </a:ln>
        </p:spPr>
      </p:pic>
      <p:pic>
        <p:nvPicPr>
          <p:cNvPr id="587" name="Google Shape;587;p58"/>
          <p:cNvPicPr preferRelativeResize="0"/>
          <p:nvPr/>
        </p:nvPicPr>
        <p:blipFill>
          <a:blip r:embed="rId9">
            <a:alphaModFix/>
          </a:blip>
          <a:stretch>
            <a:fillRect/>
          </a:stretch>
        </p:blipFill>
        <p:spPr>
          <a:xfrm flipH="1" rot="2267632">
            <a:off x="3605763" y="1780744"/>
            <a:ext cx="1152525" cy="200025"/>
          </a:xfrm>
          <a:prstGeom prst="rect">
            <a:avLst/>
          </a:prstGeom>
          <a:noFill/>
          <a:ln>
            <a:noFill/>
          </a:ln>
        </p:spPr>
      </p:pic>
      <p:pic>
        <p:nvPicPr>
          <p:cNvPr id="588" name="Google Shape;588;p58"/>
          <p:cNvPicPr preferRelativeResize="0"/>
          <p:nvPr/>
        </p:nvPicPr>
        <p:blipFill>
          <a:blip r:embed="rId9">
            <a:alphaModFix/>
          </a:blip>
          <a:stretch>
            <a:fillRect/>
          </a:stretch>
        </p:blipFill>
        <p:spPr>
          <a:xfrm rot="8532368">
            <a:off x="3537888" y="3162719"/>
            <a:ext cx="1152525" cy="200025"/>
          </a:xfrm>
          <a:prstGeom prst="rect">
            <a:avLst/>
          </a:prstGeom>
          <a:noFill/>
          <a:ln>
            <a:noFill/>
          </a:ln>
        </p:spPr>
      </p:pic>
      <p:pic>
        <p:nvPicPr>
          <p:cNvPr id="589" name="Google Shape;589;p58"/>
          <p:cNvPicPr preferRelativeResize="0"/>
          <p:nvPr/>
        </p:nvPicPr>
        <p:blipFill>
          <a:blip r:embed="rId9">
            <a:alphaModFix/>
          </a:blip>
          <a:stretch>
            <a:fillRect/>
          </a:stretch>
        </p:blipFill>
        <p:spPr>
          <a:xfrm rot="2113760">
            <a:off x="1374850" y="3162732"/>
            <a:ext cx="1152525" cy="20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Our process</a:t>
            </a:r>
            <a:endParaRPr/>
          </a:p>
        </p:txBody>
      </p:sp>
      <p:pic>
        <p:nvPicPr>
          <p:cNvPr id="595" name="Google Shape;595;p59"/>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96" name="Google Shape;596;p59"/>
          <p:cNvPicPr preferRelativeResize="0"/>
          <p:nvPr/>
        </p:nvPicPr>
        <p:blipFill>
          <a:blip r:embed="rId4">
            <a:alphaModFix/>
          </a:blip>
          <a:stretch>
            <a:fillRect/>
          </a:stretch>
        </p:blipFill>
        <p:spPr>
          <a:xfrm>
            <a:off x="667700" y="2170479"/>
            <a:ext cx="1949025" cy="802540"/>
          </a:xfrm>
          <a:prstGeom prst="rect">
            <a:avLst/>
          </a:prstGeom>
          <a:noFill/>
          <a:ln>
            <a:noFill/>
          </a:ln>
        </p:spPr>
      </p:pic>
      <p:pic>
        <p:nvPicPr>
          <p:cNvPr id="597" name="Google Shape;597;p59"/>
          <p:cNvPicPr preferRelativeResize="0"/>
          <p:nvPr/>
        </p:nvPicPr>
        <p:blipFill>
          <a:blip r:embed="rId5">
            <a:alphaModFix/>
          </a:blip>
          <a:stretch>
            <a:fillRect/>
          </a:stretch>
        </p:blipFill>
        <p:spPr>
          <a:xfrm>
            <a:off x="2114550" y="788579"/>
            <a:ext cx="1949050" cy="802550"/>
          </a:xfrm>
          <a:prstGeom prst="rect">
            <a:avLst/>
          </a:prstGeom>
          <a:noFill/>
          <a:ln>
            <a:noFill/>
          </a:ln>
        </p:spPr>
      </p:pic>
      <p:pic>
        <p:nvPicPr>
          <p:cNvPr id="598" name="Google Shape;598;p59"/>
          <p:cNvPicPr preferRelativeResize="0"/>
          <p:nvPr/>
        </p:nvPicPr>
        <p:blipFill>
          <a:blip r:embed="rId6">
            <a:alphaModFix/>
          </a:blip>
          <a:stretch>
            <a:fillRect/>
          </a:stretch>
        </p:blipFill>
        <p:spPr>
          <a:xfrm>
            <a:off x="2114550" y="3552379"/>
            <a:ext cx="1949025" cy="802540"/>
          </a:xfrm>
          <a:prstGeom prst="rect">
            <a:avLst/>
          </a:prstGeom>
          <a:noFill/>
          <a:ln>
            <a:noFill/>
          </a:ln>
        </p:spPr>
      </p:pic>
      <p:pic>
        <p:nvPicPr>
          <p:cNvPr id="599" name="Google Shape;599;p59"/>
          <p:cNvPicPr preferRelativeResize="0"/>
          <p:nvPr/>
        </p:nvPicPr>
        <p:blipFill>
          <a:blip r:embed="rId7">
            <a:alphaModFix/>
          </a:blip>
          <a:stretch>
            <a:fillRect/>
          </a:stretch>
        </p:blipFill>
        <p:spPr>
          <a:xfrm>
            <a:off x="3597475" y="2170466"/>
            <a:ext cx="1949050" cy="802550"/>
          </a:xfrm>
          <a:prstGeom prst="rect">
            <a:avLst/>
          </a:prstGeom>
          <a:noFill/>
          <a:ln>
            <a:noFill/>
          </a:ln>
        </p:spPr>
      </p:pic>
      <p:pic>
        <p:nvPicPr>
          <p:cNvPr id="600" name="Google Shape;600;p59"/>
          <p:cNvPicPr preferRelativeResize="0"/>
          <p:nvPr/>
        </p:nvPicPr>
        <p:blipFill>
          <a:blip r:embed="rId8">
            <a:alphaModFix/>
          </a:blip>
          <a:stretch>
            <a:fillRect/>
          </a:stretch>
        </p:blipFill>
        <p:spPr>
          <a:xfrm>
            <a:off x="5076050" y="788579"/>
            <a:ext cx="1949050" cy="802550"/>
          </a:xfrm>
          <a:prstGeom prst="rect">
            <a:avLst/>
          </a:prstGeom>
          <a:noFill/>
          <a:ln>
            <a:noFill/>
          </a:ln>
        </p:spPr>
      </p:pic>
      <p:pic>
        <p:nvPicPr>
          <p:cNvPr id="601" name="Google Shape;601;p59"/>
          <p:cNvPicPr preferRelativeResize="0"/>
          <p:nvPr/>
        </p:nvPicPr>
        <p:blipFill>
          <a:blip r:embed="rId9">
            <a:alphaModFix/>
          </a:blip>
          <a:stretch>
            <a:fillRect/>
          </a:stretch>
        </p:blipFill>
        <p:spPr>
          <a:xfrm>
            <a:off x="5076063" y="3552375"/>
            <a:ext cx="1949025" cy="802540"/>
          </a:xfrm>
          <a:prstGeom prst="rect">
            <a:avLst/>
          </a:prstGeom>
          <a:noFill/>
          <a:ln>
            <a:noFill/>
          </a:ln>
        </p:spPr>
      </p:pic>
      <p:pic>
        <p:nvPicPr>
          <p:cNvPr id="602" name="Google Shape;602;p59"/>
          <p:cNvPicPr preferRelativeResize="0"/>
          <p:nvPr/>
        </p:nvPicPr>
        <p:blipFill>
          <a:blip r:embed="rId10">
            <a:alphaModFix/>
          </a:blip>
          <a:stretch>
            <a:fillRect/>
          </a:stretch>
        </p:blipFill>
        <p:spPr>
          <a:xfrm>
            <a:off x="6527263" y="2170475"/>
            <a:ext cx="1949025" cy="802540"/>
          </a:xfrm>
          <a:prstGeom prst="rect">
            <a:avLst/>
          </a:prstGeom>
          <a:noFill/>
          <a:ln>
            <a:noFill/>
          </a:ln>
        </p:spPr>
      </p:pic>
      <p:pic>
        <p:nvPicPr>
          <p:cNvPr id="603" name="Google Shape;603;p59"/>
          <p:cNvPicPr preferRelativeResize="0"/>
          <p:nvPr/>
        </p:nvPicPr>
        <p:blipFill>
          <a:blip r:embed="rId11">
            <a:alphaModFix amt="10000"/>
          </a:blip>
          <a:stretch>
            <a:fillRect/>
          </a:stretch>
        </p:blipFill>
        <p:spPr>
          <a:xfrm>
            <a:off x="2512813" y="2471731"/>
            <a:ext cx="1152525" cy="200025"/>
          </a:xfrm>
          <a:prstGeom prst="rect">
            <a:avLst/>
          </a:prstGeom>
          <a:noFill/>
          <a:ln>
            <a:noFill/>
          </a:ln>
        </p:spPr>
      </p:pic>
      <p:pic>
        <p:nvPicPr>
          <p:cNvPr id="604" name="Google Shape;604;p59"/>
          <p:cNvPicPr preferRelativeResize="0"/>
          <p:nvPr/>
        </p:nvPicPr>
        <p:blipFill>
          <a:blip r:embed="rId11">
            <a:alphaModFix/>
          </a:blip>
          <a:stretch>
            <a:fillRect/>
          </a:stretch>
        </p:blipFill>
        <p:spPr>
          <a:xfrm>
            <a:off x="5474300" y="2471744"/>
            <a:ext cx="1152525" cy="200025"/>
          </a:xfrm>
          <a:prstGeom prst="rect">
            <a:avLst/>
          </a:prstGeom>
          <a:noFill/>
          <a:ln>
            <a:noFill/>
          </a:ln>
        </p:spPr>
      </p:pic>
      <p:pic>
        <p:nvPicPr>
          <p:cNvPr id="605" name="Google Shape;605;p59"/>
          <p:cNvPicPr preferRelativeResize="0"/>
          <p:nvPr/>
        </p:nvPicPr>
        <p:blipFill>
          <a:blip r:embed="rId11">
            <a:alphaModFix amt="10000"/>
          </a:blip>
          <a:stretch>
            <a:fillRect/>
          </a:stretch>
        </p:blipFill>
        <p:spPr>
          <a:xfrm rot="-2267632">
            <a:off x="1386588" y="1780756"/>
            <a:ext cx="1152525" cy="200025"/>
          </a:xfrm>
          <a:prstGeom prst="rect">
            <a:avLst/>
          </a:prstGeom>
          <a:noFill/>
          <a:ln>
            <a:noFill/>
          </a:ln>
        </p:spPr>
      </p:pic>
      <p:pic>
        <p:nvPicPr>
          <p:cNvPr id="606" name="Google Shape;606;p59"/>
          <p:cNvPicPr preferRelativeResize="0"/>
          <p:nvPr/>
        </p:nvPicPr>
        <p:blipFill>
          <a:blip r:embed="rId11">
            <a:alphaModFix amt="10000"/>
          </a:blip>
          <a:stretch>
            <a:fillRect/>
          </a:stretch>
        </p:blipFill>
        <p:spPr>
          <a:xfrm rot="-2267632">
            <a:off x="4453588" y="1780756"/>
            <a:ext cx="1152525" cy="200025"/>
          </a:xfrm>
          <a:prstGeom prst="rect">
            <a:avLst/>
          </a:prstGeom>
          <a:noFill/>
          <a:ln>
            <a:noFill/>
          </a:ln>
        </p:spPr>
      </p:pic>
      <p:pic>
        <p:nvPicPr>
          <p:cNvPr id="607" name="Google Shape;607;p59"/>
          <p:cNvPicPr preferRelativeResize="0"/>
          <p:nvPr/>
        </p:nvPicPr>
        <p:blipFill>
          <a:blip r:embed="rId11">
            <a:alphaModFix/>
          </a:blip>
          <a:stretch>
            <a:fillRect/>
          </a:stretch>
        </p:blipFill>
        <p:spPr>
          <a:xfrm rot="2113760">
            <a:off x="6479425" y="1780757"/>
            <a:ext cx="1152525" cy="200025"/>
          </a:xfrm>
          <a:prstGeom prst="rect">
            <a:avLst/>
          </a:prstGeom>
          <a:noFill/>
          <a:ln>
            <a:noFill/>
          </a:ln>
        </p:spPr>
      </p:pic>
      <p:pic>
        <p:nvPicPr>
          <p:cNvPr id="608" name="Google Shape;608;p59"/>
          <p:cNvPicPr preferRelativeResize="0"/>
          <p:nvPr/>
        </p:nvPicPr>
        <p:blipFill>
          <a:blip r:embed="rId11">
            <a:alphaModFix amt="10000"/>
          </a:blip>
          <a:stretch>
            <a:fillRect/>
          </a:stretch>
        </p:blipFill>
        <p:spPr>
          <a:xfrm flipH="1" rot="2267632">
            <a:off x="3605763" y="1780744"/>
            <a:ext cx="1152525" cy="200025"/>
          </a:xfrm>
          <a:prstGeom prst="rect">
            <a:avLst/>
          </a:prstGeom>
          <a:noFill/>
          <a:ln>
            <a:noFill/>
          </a:ln>
        </p:spPr>
      </p:pic>
      <p:pic>
        <p:nvPicPr>
          <p:cNvPr id="609" name="Google Shape;609;p59"/>
          <p:cNvPicPr preferRelativeResize="0"/>
          <p:nvPr/>
        </p:nvPicPr>
        <p:blipFill>
          <a:blip r:embed="rId11">
            <a:alphaModFix amt="10000"/>
          </a:blip>
          <a:stretch>
            <a:fillRect/>
          </a:stretch>
        </p:blipFill>
        <p:spPr>
          <a:xfrm rot="8532368">
            <a:off x="3537888" y="3162719"/>
            <a:ext cx="1152525" cy="200025"/>
          </a:xfrm>
          <a:prstGeom prst="rect">
            <a:avLst/>
          </a:prstGeom>
          <a:noFill/>
          <a:ln>
            <a:noFill/>
          </a:ln>
        </p:spPr>
      </p:pic>
      <p:pic>
        <p:nvPicPr>
          <p:cNvPr id="610" name="Google Shape;610;p59"/>
          <p:cNvPicPr preferRelativeResize="0"/>
          <p:nvPr/>
        </p:nvPicPr>
        <p:blipFill>
          <a:blip r:embed="rId11">
            <a:alphaModFix/>
          </a:blip>
          <a:stretch>
            <a:fillRect/>
          </a:stretch>
        </p:blipFill>
        <p:spPr>
          <a:xfrm rot="2113760">
            <a:off x="4453588" y="3162719"/>
            <a:ext cx="1152525" cy="200025"/>
          </a:xfrm>
          <a:prstGeom prst="rect">
            <a:avLst/>
          </a:prstGeom>
          <a:noFill/>
          <a:ln>
            <a:noFill/>
          </a:ln>
        </p:spPr>
      </p:pic>
      <p:pic>
        <p:nvPicPr>
          <p:cNvPr id="611" name="Google Shape;611;p59"/>
          <p:cNvPicPr preferRelativeResize="0"/>
          <p:nvPr/>
        </p:nvPicPr>
        <p:blipFill>
          <a:blip r:embed="rId11">
            <a:alphaModFix amt="10000"/>
          </a:blip>
          <a:stretch>
            <a:fillRect/>
          </a:stretch>
        </p:blipFill>
        <p:spPr>
          <a:xfrm rot="2113760">
            <a:off x="1374850" y="3162732"/>
            <a:ext cx="1152525" cy="200025"/>
          </a:xfrm>
          <a:prstGeom prst="rect">
            <a:avLst/>
          </a:prstGeom>
          <a:noFill/>
          <a:ln>
            <a:noFill/>
          </a:ln>
        </p:spPr>
      </p:pic>
      <p:pic>
        <p:nvPicPr>
          <p:cNvPr id="612" name="Google Shape;612;p59"/>
          <p:cNvPicPr preferRelativeResize="0"/>
          <p:nvPr/>
        </p:nvPicPr>
        <p:blipFill>
          <a:blip r:embed="rId11">
            <a:alphaModFix/>
          </a:blip>
          <a:stretch>
            <a:fillRect/>
          </a:stretch>
        </p:blipFill>
        <p:spPr>
          <a:xfrm rot="8532368">
            <a:off x="6532163" y="3180819"/>
            <a:ext cx="1152525" cy="20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0"/>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Our process</a:t>
            </a:r>
            <a:endParaRPr/>
          </a:p>
        </p:txBody>
      </p:sp>
      <p:pic>
        <p:nvPicPr>
          <p:cNvPr id="618" name="Google Shape;618;p60"/>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619" name="Google Shape;619;p60"/>
          <p:cNvPicPr preferRelativeResize="0"/>
          <p:nvPr/>
        </p:nvPicPr>
        <p:blipFill>
          <a:blip r:embed="rId4">
            <a:alphaModFix/>
          </a:blip>
          <a:stretch>
            <a:fillRect/>
          </a:stretch>
        </p:blipFill>
        <p:spPr>
          <a:xfrm>
            <a:off x="667700" y="2170479"/>
            <a:ext cx="1949025" cy="802540"/>
          </a:xfrm>
          <a:prstGeom prst="rect">
            <a:avLst/>
          </a:prstGeom>
          <a:noFill/>
          <a:ln>
            <a:noFill/>
          </a:ln>
        </p:spPr>
      </p:pic>
      <p:pic>
        <p:nvPicPr>
          <p:cNvPr id="620" name="Google Shape;620;p60"/>
          <p:cNvPicPr preferRelativeResize="0"/>
          <p:nvPr/>
        </p:nvPicPr>
        <p:blipFill>
          <a:blip r:embed="rId5">
            <a:alphaModFix/>
          </a:blip>
          <a:stretch>
            <a:fillRect/>
          </a:stretch>
        </p:blipFill>
        <p:spPr>
          <a:xfrm>
            <a:off x="2114550" y="788579"/>
            <a:ext cx="1949050" cy="802550"/>
          </a:xfrm>
          <a:prstGeom prst="rect">
            <a:avLst/>
          </a:prstGeom>
          <a:noFill/>
          <a:ln>
            <a:noFill/>
          </a:ln>
        </p:spPr>
      </p:pic>
      <p:pic>
        <p:nvPicPr>
          <p:cNvPr id="621" name="Google Shape;621;p60"/>
          <p:cNvPicPr preferRelativeResize="0"/>
          <p:nvPr/>
        </p:nvPicPr>
        <p:blipFill>
          <a:blip r:embed="rId6">
            <a:alphaModFix/>
          </a:blip>
          <a:stretch>
            <a:fillRect/>
          </a:stretch>
        </p:blipFill>
        <p:spPr>
          <a:xfrm>
            <a:off x="2114550" y="3552379"/>
            <a:ext cx="1949025" cy="802540"/>
          </a:xfrm>
          <a:prstGeom prst="rect">
            <a:avLst/>
          </a:prstGeom>
          <a:noFill/>
          <a:ln>
            <a:noFill/>
          </a:ln>
        </p:spPr>
      </p:pic>
      <p:pic>
        <p:nvPicPr>
          <p:cNvPr id="622" name="Google Shape;622;p60"/>
          <p:cNvPicPr preferRelativeResize="0"/>
          <p:nvPr/>
        </p:nvPicPr>
        <p:blipFill>
          <a:blip r:embed="rId7">
            <a:alphaModFix/>
          </a:blip>
          <a:stretch>
            <a:fillRect/>
          </a:stretch>
        </p:blipFill>
        <p:spPr>
          <a:xfrm>
            <a:off x="3597475" y="2170466"/>
            <a:ext cx="1949050" cy="802550"/>
          </a:xfrm>
          <a:prstGeom prst="rect">
            <a:avLst/>
          </a:prstGeom>
          <a:noFill/>
          <a:ln>
            <a:noFill/>
          </a:ln>
        </p:spPr>
      </p:pic>
      <p:pic>
        <p:nvPicPr>
          <p:cNvPr id="623" name="Google Shape;623;p60"/>
          <p:cNvPicPr preferRelativeResize="0"/>
          <p:nvPr/>
        </p:nvPicPr>
        <p:blipFill>
          <a:blip r:embed="rId8">
            <a:alphaModFix/>
          </a:blip>
          <a:stretch>
            <a:fillRect/>
          </a:stretch>
        </p:blipFill>
        <p:spPr>
          <a:xfrm>
            <a:off x="5076050" y="788579"/>
            <a:ext cx="1949050" cy="802550"/>
          </a:xfrm>
          <a:prstGeom prst="rect">
            <a:avLst/>
          </a:prstGeom>
          <a:noFill/>
          <a:ln>
            <a:noFill/>
          </a:ln>
        </p:spPr>
      </p:pic>
      <p:pic>
        <p:nvPicPr>
          <p:cNvPr id="624" name="Google Shape;624;p60"/>
          <p:cNvPicPr preferRelativeResize="0"/>
          <p:nvPr/>
        </p:nvPicPr>
        <p:blipFill>
          <a:blip r:embed="rId9">
            <a:alphaModFix/>
          </a:blip>
          <a:stretch>
            <a:fillRect/>
          </a:stretch>
        </p:blipFill>
        <p:spPr>
          <a:xfrm>
            <a:off x="5076063" y="3552375"/>
            <a:ext cx="1949025" cy="802540"/>
          </a:xfrm>
          <a:prstGeom prst="rect">
            <a:avLst/>
          </a:prstGeom>
          <a:noFill/>
          <a:ln>
            <a:noFill/>
          </a:ln>
        </p:spPr>
      </p:pic>
      <p:pic>
        <p:nvPicPr>
          <p:cNvPr id="625" name="Google Shape;625;p60"/>
          <p:cNvPicPr preferRelativeResize="0"/>
          <p:nvPr/>
        </p:nvPicPr>
        <p:blipFill>
          <a:blip r:embed="rId10">
            <a:alphaModFix/>
          </a:blip>
          <a:stretch>
            <a:fillRect/>
          </a:stretch>
        </p:blipFill>
        <p:spPr>
          <a:xfrm>
            <a:off x="6527263" y="2170475"/>
            <a:ext cx="1949025" cy="802540"/>
          </a:xfrm>
          <a:prstGeom prst="rect">
            <a:avLst/>
          </a:prstGeom>
          <a:noFill/>
          <a:ln>
            <a:noFill/>
          </a:ln>
        </p:spPr>
      </p:pic>
      <p:pic>
        <p:nvPicPr>
          <p:cNvPr id="626" name="Google Shape;626;p60"/>
          <p:cNvPicPr preferRelativeResize="0"/>
          <p:nvPr/>
        </p:nvPicPr>
        <p:blipFill>
          <a:blip r:embed="rId11">
            <a:alphaModFix/>
          </a:blip>
          <a:stretch>
            <a:fillRect/>
          </a:stretch>
        </p:blipFill>
        <p:spPr>
          <a:xfrm>
            <a:off x="2512813" y="2471731"/>
            <a:ext cx="1152525" cy="200025"/>
          </a:xfrm>
          <a:prstGeom prst="rect">
            <a:avLst/>
          </a:prstGeom>
          <a:noFill/>
          <a:ln>
            <a:noFill/>
          </a:ln>
        </p:spPr>
      </p:pic>
      <p:pic>
        <p:nvPicPr>
          <p:cNvPr id="627" name="Google Shape;627;p60"/>
          <p:cNvPicPr preferRelativeResize="0"/>
          <p:nvPr/>
        </p:nvPicPr>
        <p:blipFill>
          <a:blip r:embed="rId11">
            <a:alphaModFix/>
          </a:blip>
          <a:stretch>
            <a:fillRect/>
          </a:stretch>
        </p:blipFill>
        <p:spPr>
          <a:xfrm>
            <a:off x="5474300" y="2471744"/>
            <a:ext cx="1152525" cy="200025"/>
          </a:xfrm>
          <a:prstGeom prst="rect">
            <a:avLst/>
          </a:prstGeom>
          <a:noFill/>
          <a:ln>
            <a:noFill/>
          </a:ln>
        </p:spPr>
      </p:pic>
      <p:pic>
        <p:nvPicPr>
          <p:cNvPr id="628" name="Google Shape;628;p60"/>
          <p:cNvPicPr preferRelativeResize="0"/>
          <p:nvPr/>
        </p:nvPicPr>
        <p:blipFill>
          <a:blip r:embed="rId11">
            <a:alphaModFix/>
          </a:blip>
          <a:stretch>
            <a:fillRect/>
          </a:stretch>
        </p:blipFill>
        <p:spPr>
          <a:xfrm rot="-2267632">
            <a:off x="1386588" y="1780756"/>
            <a:ext cx="1152525" cy="200025"/>
          </a:xfrm>
          <a:prstGeom prst="rect">
            <a:avLst/>
          </a:prstGeom>
          <a:noFill/>
          <a:ln>
            <a:noFill/>
          </a:ln>
        </p:spPr>
      </p:pic>
      <p:pic>
        <p:nvPicPr>
          <p:cNvPr id="629" name="Google Shape;629;p60"/>
          <p:cNvPicPr preferRelativeResize="0"/>
          <p:nvPr/>
        </p:nvPicPr>
        <p:blipFill>
          <a:blip r:embed="rId11">
            <a:alphaModFix/>
          </a:blip>
          <a:stretch>
            <a:fillRect/>
          </a:stretch>
        </p:blipFill>
        <p:spPr>
          <a:xfrm rot="-2267632">
            <a:off x="4453588" y="1780756"/>
            <a:ext cx="1152525" cy="200025"/>
          </a:xfrm>
          <a:prstGeom prst="rect">
            <a:avLst/>
          </a:prstGeom>
          <a:noFill/>
          <a:ln>
            <a:noFill/>
          </a:ln>
        </p:spPr>
      </p:pic>
      <p:pic>
        <p:nvPicPr>
          <p:cNvPr id="630" name="Google Shape;630;p60"/>
          <p:cNvPicPr preferRelativeResize="0"/>
          <p:nvPr/>
        </p:nvPicPr>
        <p:blipFill>
          <a:blip r:embed="rId11">
            <a:alphaModFix/>
          </a:blip>
          <a:stretch>
            <a:fillRect/>
          </a:stretch>
        </p:blipFill>
        <p:spPr>
          <a:xfrm rot="2113760">
            <a:off x="6479425" y="1780757"/>
            <a:ext cx="1152525" cy="200025"/>
          </a:xfrm>
          <a:prstGeom prst="rect">
            <a:avLst/>
          </a:prstGeom>
          <a:noFill/>
          <a:ln>
            <a:noFill/>
          </a:ln>
        </p:spPr>
      </p:pic>
      <p:pic>
        <p:nvPicPr>
          <p:cNvPr id="631" name="Google Shape;631;p60"/>
          <p:cNvPicPr preferRelativeResize="0"/>
          <p:nvPr/>
        </p:nvPicPr>
        <p:blipFill>
          <a:blip r:embed="rId11">
            <a:alphaModFix/>
          </a:blip>
          <a:stretch>
            <a:fillRect/>
          </a:stretch>
        </p:blipFill>
        <p:spPr>
          <a:xfrm flipH="1" rot="2267632">
            <a:off x="3605763" y="1780744"/>
            <a:ext cx="1152525" cy="200025"/>
          </a:xfrm>
          <a:prstGeom prst="rect">
            <a:avLst/>
          </a:prstGeom>
          <a:noFill/>
          <a:ln>
            <a:noFill/>
          </a:ln>
        </p:spPr>
      </p:pic>
      <p:pic>
        <p:nvPicPr>
          <p:cNvPr id="632" name="Google Shape;632;p60"/>
          <p:cNvPicPr preferRelativeResize="0"/>
          <p:nvPr/>
        </p:nvPicPr>
        <p:blipFill>
          <a:blip r:embed="rId11">
            <a:alphaModFix/>
          </a:blip>
          <a:stretch>
            <a:fillRect/>
          </a:stretch>
        </p:blipFill>
        <p:spPr>
          <a:xfrm rot="8532368">
            <a:off x="3537888" y="3162719"/>
            <a:ext cx="1152525" cy="200025"/>
          </a:xfrm>
          <a:prstGeom prst="rect">
            <a:avLst/>
          </a:prstGeom>
          <a:noFill/>
          <a:ln>
            <a:noFill/>
          </a:ln>
        </p:spPr>
      </p:pic>
      <p:pic>
        <p:nvPicPr>
          <p:cNvPr id="633" name="Google Shape;633;p60"/>
          <p:cNvPicPr preferRelativeResize="0"/>
          <p:nvPr/>
        </p:nvPicPr>
        <p:blipFill>
          <a:blip r:embed="rId11">
            <a:alphaModFix/>
          </a:blip>
          <a:stretch>
            <a:fillRect/>
          </a:stretch>
        </p:blipFill>
        <p:spPr>
          <a:xfrm rot="2113760">
            <a:off x="4453588" y="3162719"/>
            <a:ext cx="1152525" cy="200025"/>
          </a:xfrm>
          <a:prstGeom prst="rect">
            <a:avLst/>
          </a:prstGeom>
          <a:noFill/>
          <a:ln>
            <a:noFill/>
          </a:ln>
        </p:spPr>
      </p:pic>
      <p:pic>
        <p:nvPicPr>
          <p:cNvPr id="634" name="Google Shape;634;p60"/>
          <p:cNvPicPr preferRelativeResize="0"/>
          <p:nvPr/>
        </p:nvPicPr>
        <p:blipFill>
          <a:blip r:embed="rId11">
            <a:alphaModFix/>
          </a:blip>
          <a:stretch>
            <a:fillRect/>
          </a:stretch>
        </p:blipFill>
        <p:spPr>
          <a:xfrm rot="2113760">
            <a:off x="1374850" y="3162732"/>
            <a:ext cx="1152525" cy="200025"/>
          </a:xfrm>
          <a:prstGeom prst="rect">
            <a:avLst/>
          </a:prstGeom>
          <a:noFill/>
          <a:ln>
            <a:noFill/>
          </a:ln>
        </p:spPr>
      </p:pic>
      <p:pic>
        <p:nvPicPr>
          <p:cNvPr id="635" name="Google Shape;635;p60"/>
          <p:cNvPicPr preferRelativeResize="0"/>
          <p:nvPr/>
        </p:nvPicPr>
        <p:blipFill>
          <a:blip r:embed="rId11">
            <a:alphaModFix/>
          </a:blip>
          <a:stretch>
            <a:fillRect/>
          </a:stretch>
        </p:blipFill>
        <p:spPr>
          <a:xfrm rot="8532368">
            <a:off x="6532163" y="3180819"/>
            <a:ext cx="1152525" cy="200025"/>
          </a:xfrm>
          <a:prstGeom prst="rect">
            <a:avLst/>
          </a:prstGeom>
          <a:noFill/>
          <a:ln>
            <a:noFill/>
          </a:ln>
        </p:spPr>
      </p:pic>
      <p:pic>
        <p:nvPicPr>
          <p:cNvPr id="636" name="Google Shape;636;p60"/>
          <p:cNvPicPr preferRelativeResize="0"/>
          <p:nvPr/>
        </p:nvPicPr>
        <p:blipFill>
          <a:blip r:embed="rId12">
            <a:alphaModFix/>
          </a:blip>
          <a:stretch>
            <a:fillRect/>
          </a:stretch>
        </p:blipFill>
        <p:spPr>
          <a:xfrm>
            <a:off x="2160750" y="2053325"/>
            <a:ext cx="518426" cy="518426"/>
          </a:xfrm>
          <a:prstGeom prst="rect">
            <a:avLst/>
          </a:prstGeom>
          <a:noFill/>
          <a:ln>
            <a:noFill/>
          </a:ln>
        </p:spPr>
      </p:pic>
      <p:pic>
        <p:nvPicPr>
          <p:cNvPr id="637" name="Google Shape;637;p60"/>
          <p:cNvPicPr preferRelativeResize="0"/>
          <p:nvPr/>
        </p:nvPicPr>
        <p:blipFill>
          <a:blip r:embed="rId12">
            <a:alphaModFix/>
          </a:blip>
          <a:stretch>
            <a:fillRect/>
          </a:stretch>
        </p:blipFill>
        <p:spPr>
          <a:xfrm>
            <a:off x="5076075" y="2053325"/>
            <a:ext cx="518425" cy="518426"/>
          </a:xfrm>
          <a:prstGeom prst="rect">
            <a:avLst/>
          </a:prstGeom>
          <a:noFill/>
          <a:ln>
            <a:noFill/>
          </a:ln>
        </p:spPr>
      </p:pic>
      <p:pic>
        <p:nvPicPr>
          <p:cNvPr id="638" name="Google Shape;638;p60"/>
          <p:cNvPicPr preferRelativeResize="0"/>
          <p:nvPr/>
        </p:nvPicPr>
        <p:blipFill>
          <a:blip r:embed="rId12">
            <a:alphaModFix/>
          </a:blip>
          <a:stretch>
            <a:fillRect/>
          </a:stretch>
        </p:blipFill>
        <p:spPr>
          <a:xfrm>
            <a:off x="7991400" y="2053600"/>
            <a:ext cx="518426" cy="518426"/>
          </a:xfrm>
          <a:prstGeom prst="rect">
            <a:avLst/>
          </a:prstGeom>
          <a:noFill/>
          <a:ln>
            <a:noFill/>
          </a:ln>
        </p:spPr>
      </p:pic>
      <p:pic>
        <p:nvPicPr>
          <p:cNvPr id="639" name="Google Shape;639;p60"/>
          <p:cNvPicPr preferRelativeResize="0"/>
          <p:nvPr/>
        </p:nvPicPr>
        <p:blipFill>
          <a:blip r:embed="rId12">
            <a:alphaModFix/>
          </a:blip>
          <a:stretch>
            <a:fillRect/>
          </a:stretch>
        </p:blipFill>
        <p:spPr>
          <a:xfrm>
            <a:off x="6591750" y="644525"/>
            <a:ext cx="518426" cy="518426"/>
          </a:xfrm>
          <a:prstGeom prst="rect">
            <a:avLst/>
          </a:prstGeom>
          <a:noFill/>
          <a:ln>
            <a:noFill/>
          </a:ln>
        </p:spPr>
      </p:pic>
      <p:pic>
        <p:nvPicPr>
          <p:cNvPr id="640" name="Google Shape;640;p60"/>
          <p:cNvPicPr preferRelativeResize="0"/>
          <p:nvPr/>
        </p:nvPicPr>
        <p:blipFill>
          <a:blip r:embed="rId12">
            <a:alphaModFix/>
          </a:blip>
          <a:stretch>
            <a:fillRect/>
          </a:stretch>
        </p:blipFill>
        <p:spPr>
          <a:xfrm>
            <a:off x="3597475" y="644525"/>
            <a:ext cx="518425" cy="518426"/>
          </a:xfrm>
          <a:prstGeom prst="rect">
            <a:avLst/>
          </a:prstGeom>
          <a:noFill/>
          <a:ln>
            <a:noFill/>
          </a:ln>
        </p:spPr>
      </p:pic>
      <p:pic>
        <p:nvPicPr>
          <p:cNvPr id="641" name="Google Shape;641;p60"/>
          <p:cNvPicPr preferRelativeResize="0"/>
          <p:nvPr/>
        </p:nvPicPr>
        <p:blipFill>
          <a:blip r:embed="rId12">
            <a:alphaModFix/>
          </a:blip>
          <a:stretch>
            <a:fillRect/>
          </a:stretch>
        </p:blipFill>
        <p:spPr>
          <a:xfrm>
            <a:off x="3597475" y="3420200"/>
            <a:ext cx="518425" cy="518425"/>
          </a:xfrm>
          <a:prstGeom prst="rect">
            <a:avLst/>
          </a:prstGeom>
          <a:noFill/>
          <a:ln>
            <a:noFill/>
          </a:ln>
        </p:spPr>
      </p:pic>
      <p:pic>
        <p:nvPicPr>
          <p:cNvPr id="642" name="Google Shape;642;p60"/>
          <p:cNvPicPr preferRelativeResize="0"/>
          <p:nvPr/>
        </p:nvPicPr>
        <p:blipFill>
          <a:blip r:embed="rId12">
            <a:alphaModFix/>
          </a:blip>
          <a:stretch>
            <a:fillRect/>
          </a:stretch>
        </p:blipFill>
        <p:spPr>
          <a:xfrm>
            <a:off x="6591750" y="3420200"/>
            <a:ext cx="518426" cy="51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1"/>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Architecture Style</a:t>
            </a:r>
            <a:endParaRPr/>
          </a:p>
        </p:txBody>
      </p:sp>
      <p:pic>
        <p:nvPicPr>
          <p:cNvPr id="648" name="Google Shape;648;p61"/>
          <p:cNvPicPr preferRelativeResize="0"/>
          <p:nvPr/>
        </p:nvPicPr>
        <p:blipFill>
          <a:blip r:embed="rId3">
            <a:alphaModFix/>
          </a:blip>
          <a:stretch>
            <a:fillRect/>
          </a:stretch>
        </p:blipFill>
        <p:spPr>
          <a:xfrm>
            <a:off x="517050" y="836200"/>
            <a:ext cx="8109898" cy="3471125"/>
          </a:xfrm>
          <a:prstGeom prst="rect">
            <a:avLst/>
          </a:prstGeom>
          <a:noFill/>
          <a:ln>
            <a:noFill/>
          </a:ln>
        </p:spPr>
      </p:pic>
      <p:pic>
        <p:nvPicPr>
          <p:cNvPr id="649" name="Google Shape;649;p61"/>
          <p:cNvPicPr preferRelativeResize="0"/>
          <p:nvPr/>
        </p:nvPicPr>
        <p:blipFill>
          <a:blip r:embed="rId4">
            <a:alphaModFix/>
          </a:blip>
          <a:stretch>
            <a:fillRect/>
          </a:stretch>
        </p:blipFill>
        <p:spPr>
          <a:xfrm>
            <a:off x="7265974" y="4052925"/>
            <a:ext cx="1797450" cy="1021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p:nvPr/>
        </p:nvSpPr>
        <p:spPr>
          <a:xfrm>
            <a:off x="1558345" y="4602671"/>
            <a:ext cx="522022" cy="350753"/>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2"/>
          <p:cNvSpPr/>
          <p:nvPr/>
        </p:nvSpPr>
        <p:spPr>
          <a:xfrm>
            <a:off x="385725" y="1155351"/>
            <a:ext cx="402985" cy="25974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62"/>
          <p:cNvGrpSpPr/>
          <p:nvPr/>
        </p:nvGrpSpPr>
        <p:grpSpPr>
          <a:xfrm>
            <a:off x="129498" y="438366"/>
            <a:ext cx="476509" cy="319213"/>
            <a:chOff x="2493575" y="1248525"/>
            <a:chExt cx="386025" cy="259375"/>
          </a:xfrm>
        </p:grpSpPr>
        <p:sp>
          <p:nvSpPr>
            <p:cNvPr id="657" name="Google Shape;657;p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62"/>
          <p:cNvGrpSpPr/>
          <p:nvPr/>
        </p:nvGrpSpPr>
        <p:grpSpPr>
          <a:xfrm>
            <a:off x="8677676" y="298895"/>
            <a:ext cx="412402" cy="661205"/>
            <a:chOff x="7247076" y="945008"/>
            <a:chExt cx="412402" cy="661205"/>
          </a:xfrm>
        </p:grpSpPr>
        <p:grpSp>
          <p:nvGrpSpPr>
            <p:cNvPr id="660" name="Google Shape;660;p62"/>
            <p:cNvGrpSpPr/>
            <p:nvPr/>
          </p:nvGrpSpPr>
          <p:grpSpPr>
            <a:xfrm>
              <a:off x="7312234" y="1119066"/>
              <a:ext cx="239221" cy="487147"/>
              <a:chOff x="1925725" y="1035100"/>
              <a:chExt cx="174525" cy="355400"/>
            </a:xfrm>
          </p:grpSpPr>
          <p:sp>
            <p:nvSpPr>
              <p:cNvPr id="661" name="Google Shape;661;p62"/>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2"/>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62"/>
            <p:cNvGrpSpPr/>
            <p:nvPr/>
          </p:nvGrpSpPr>
          <p:grpSpPr>
            <a:xfrm>
              <a:off x="7247076" y="945008"/>
              <a:ext cx="412402" cy="265813"/>
              <a:chOff x="1087650" y="1031275"/>
              <a:chExt cx="298000" cy="192075"/>
            </a:xfrm>
          </p:grpSpPr>
          <p:sp>
            <p:nvSpPr>
              <p:cNvPr id="664" name="Google Shape;664;p6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62"/>
          <p:cNvGrpSpPr/>
          <p:nvPr/>
        </p:nvGrpSpPr>
        <p:grpSpPr>
          <a:xfrm>
            <a:off x="6140749" y="4324176"/>
            <a:ext cx="522022" cy="350753"/>
            <a:chOff x="2493575" y="1248525"/>
            <a:chExt cx="386025" cy="259375"/>
          </a:xfrm>
        </p:grpSpPr>
        <p:sp>
          <p:nvSpPr>
            <p:cNvPr id="667" name="Google Shape;667;p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62"/>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solidFill>
                  <a:schemeClr val="dk1"/>
                </a:solidFill>
              </a:rPr>
              <a:t>Context Viewpoint</a:t>
            </a:r>
            <a:endParaRPr>
              <a:solidFill>
                <a:schemeClr val="dk1"/>
              </a:solidFill>
            </a:endParaRPr>
          </a:p>
        </p:txBody>
      </p:sp>
      <p:pic>
        <p:nvPicPr>
          <p:cNvPr id="670" name="Google Shape;670;p62"/>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671" name="Google Shape;671;p62"/>
          <p:cNvPicPr preferRelativeResize="0"/>
          <p:nvPr/>
        </p:nvPicPr>
        <p:blipFill>
          <a:blip r:embed="rId4">
            <a:alphaModFix/>
          </a:blip>
          <a:stretch>
            <a:fillRect/>
          </a:stretch>
        </p:blipFill>
        <p:spPr>
          <a:xfrm>
            <a:off x="365000" y="866700"/>
            <a:ext cx="8413998" cy="31634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3"/>
          <p:cNvSpPr/>
          <p:nvPr/>
        </p:nvSpPr>
        <p:spPr>
          <a:xfrm>
            <a:off x="1558345" y="4602671"/>
            <a:ext cx="522022" cy="350753"/>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385725" y="1155351"/>
            <a:ext cx="402985" cy="25974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63"/>
          <p:cNvGrpSpPr/>
          <p:nvPr/>
        </p:nvGrpSpPr>
        <p:grpSpPr>
          <a:xfrm>
            <a:off x="129498" y="438366"/>
            <a:ext cx="476509" cy="319213"/>
            <a:chOff x="2493575" y="1248525"/>
            <a:chExt cx="386025" cy="259375"/>
          </a:xfrm>
        </p:grpSpPr>
        <p:sp>
          <p:nvSpPr>
            <p:cNvPr id="679" name="Google Shape;679;p6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63"/>
          <p:cNvGrpSpPr/>
          <p:nvPr/>
        </p:nvGrpSpPr>
        <p:grpSpPr>
          <a:xfrm>
            <a:off x="8677676" y="298895"/>
            <a:ext cx="412402" cy="661205"/>
            <a:chOff x="7247076" y="945008"/>
            <a:chExt cx="412402" cy="661205"/>
          </a:xfrm>
        </p:grpSpPr>
        <p:grpSp>
          <p:nvGrpSpPr>
            <p:cNvPr id="682" name="Google Shape;682;p63"/>
            <p:cNvGrpSpPr/>
            <p:nvPr/>
          </p:nvGrpSpPr>
          <p:grpSpPr>
            <a:xfrm>
              <a:off x="7312234" y="1119066"/>
              <a:ext cx="239221" cy="487147"/>
              <a:chOff x="1925725" y="1035100"/>
              <a:chExt cx="174525" cy="355400"/>
            </a:xfrm>
          </p:grpSpPr>
          <p:sp>
            <p:nvSpPr>
              <p:cNvPr id="683" name="Google Shape;683;p63"/>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63"/>
            <p:cNvGrpSpPr/>
            <p:nvPr/>
          </p:nvGrpSpPr>
          <p:grpSpPr>
            <a:xfrm>
              <a:off x="7247076" y="945008"/>
              <a:ext cx="412402" cy="265813"/>
              <a:chOff x="1087650" y="1031275"/>
              <a:chExt cx="298000" cy="192075"/>
            </a:xfrm>
          </p:grpSpPr>
          <p:sp>
            <p:nvSpPr>
              <p:cNvPr id="686" name="Google Shape;686;p6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 name="Google Shape;688;p63"/>
          <p:cNvGrpSpPr/>
          <p:nvPr/>
        </p:nvGrpSpPr>
        <p:grpSpPr>
          <a:xfrm>
            <a:off x="5375874" y="4540651"/>
            <a:ext cx="522022" cy="350753"/>
            <a:chOff x="2493575" y="1248525"/>
            <a:chExt cx="386025" cy="259375"/>
          </a:xfrm>
        </p:grpSpPr>
        <p:sp>
          <p:nvSpPr>
            <p:cNvPr id="689" name="Google Shape;689;p6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63"/>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solidFill>
                  <a:schemeClr val="dk1"/>
                </a:solidFill>
              </a:rPr>
              <a:t>Concurrency Viewpoint</a:t>
            </a:r>
            <a:endParaRPr>
              <a:solidFill>
                <a:schemeClr val="dk1"/>
              </a:solidFill>
            </a:endParaRPr>
          </a:p>
        </p:txBody>
      </p:sp>
      <p:pic>
        <p:nvPicPr>
          <p:cNvPr id="692" name="Google Shape;692;p63"/>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693" name="Google Shape;693;p63"/>
          <p:cNvPicPr preferRelativeResize="0"/>
          <p:nvPr/>
        </p:nvPicPr>
        <p:blipFill>
          <a:blip r:embed="rId4">
            <a:alphaModFix/>
          </a:blip>
          <a:stretch>
            <a:fillRect/>
          </a:stretch>
        </p:blipFill>
        <p:spPr>
          <a:xfrm>
            <a:off x="970872" y="688638"/>
            <a:ext cx="7202273" cy="3798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4"/>
          <p:cNvSpPr/>
          <p:nvPr/>
        </p:nvSpPr>
        <p:spPr>
          <a:xfrm>
            <a:off x="1558345" y="4602671"/>
            <a:ext cx="522022" cy="350753"/>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4"/>
          <p:cNvSpPr/>
          <p:nvPr/>
        </p:nvSpPr>
        <p:spPr>
          <a:xfrm>
            <a:off x="385725" y="1155351"/>
            <a:ext cx="402985" cy="25974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64"/>
          <p:cNvGrpSpPr/>
          <p:nvPr/>
        </p:nvGrpSpPr>
        <p:grpSpPr>
          <a:xfrm>
            <a:off x="129498" y="438366"/>
            <a:ext cx="476509" cy="319213"/>
            <a:chOff x="2493575" y="1248525"/>
            <a:chExt cx="386025" cy="259375"/>
          </a:xfrm>
        </p:grpSpPr>
        <p:sp>
          <p:nvSpPr>
            <p:cNvPr id="701" name="Google Shape;701;p6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64"/>
          <p:cNvGrpSpPr/>
          <p:nvPr/>
        </p:nvGrpSpPr>
        <p:grpSpPr>
          <a:xfrm>
            <a:off x="8677676" y="298895"/>
            <a:ext cx="412402" cy="661205"/>
            <a:chOff x="7247076" y="945008"/>
            <a:chExt cx="412402" cy="661205"/>
          </a:xfrm>
        </p:grpSpPr>
        <p:grpSp>
          <p:nvGrpSpPr>
            <p:cNvPr id="704" name="Google Shape;704;p64"/>
            <p:cNvGrpSpPr/>
            <p:nvPr/>
          </p:nvGrpSpPr>
          <p:grpSpPr>
            <a:xfrm>
              <a:off x="7312234" y="1119066"/>
              <a:ext cx="239221" cy="487147"/>
              <a:chOff x="1925725" y="1035100"/>
              <a:chExt cx="174525" cy="355400"/>
            </a:xfrm>
          </p:grpSpPr>
          <p:sp>
            <p:nvSpPr>
              <p:cNvPr id="705" name="Google Shape;705;p64"/>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4"/>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64"/>
            <p:cNvGrpSpPr/>
            <p:nvPr/>
          </p:nvGrpSpPr>
          <p:grpSpPr>
            <a:xfrm>
              <a:off x="7247076" y="945008"/>
              <a:ext cx="412402" cy="265813"/>
              <a:chOff x="1087650" y="1031275"/>
              <a:chExt cx="298000" cy="192075"/>
            </a:xfrm>
          </p:grpSpPr>
          <p:sp>
            <p:nvSpPr>
              <p:cNvPr id="708" name="Google Shape;708;p64"/>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4"/>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 name="Google Shape;710;p64"/>
          <p:cNvGrpSpPr/>
          <p:nvPr/>
        </p:nvGrpSpPr>
        <p:grpSpPr>
          <a:xfrm>
            <a:off x="7827749" y="4643126"/>
            <a:ext cx="522022" cy="350753"/>
            <a:chOff x="2493575" y="1248525"/>
            <a:chExt cx="386025" cy="259375"/>
          </a:xfrm>
        </p:grpSpPr>
        <p:sp>
          <p:nvSpPr>
            <p:cNvPr id="711" name="Google Shape;711;p6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64"/>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solidFill>
                  <a:schemeClr val="dk1"/>
                </a:solidFill>
              </a:rPr>
              <a:t>Deployment </a:t>
            </a:r>
            <a:r>
              <a:rPr lang="ru">
                <a:solidFill>
                  <a:schemeClr val="dk1"/>
                </a:solidFill>
              </a:rPr>
              <a:t>Viewpoint</a:t>
            </a:r>
            <a:endParaRPr>
              <a:solidFill>
                <a:schemeClr val="dk1"/>
              </a:solidFill>
            </a:endParaRPr>
          </a:p>
        </p:txBody>
      </p:sp>
      <p:pic>
        <p:nvPicPr>
          <p:cNvPr id="714" name="Google Shape;714;p64"/>
          <p:cNvPicPr preferRelativeResize="0"/>
          <p:nvPr/>
        </p:nvPicPr>
        <p:blipFill>
          <a:blip r:embed="rId3">
            <a:alphaModFix/>
          </a:blip>
          <a:stretch>
            <a:fillRect/>
          </a:stretch>
        </p:blipFill>
        <p:spPr>
          <a:xfrm>
            <a:off x="904516" y="663275"/>
            <a:ext cx="7334976" cy="3848824"/>
          </a:xfrm>
          <a:prstGeom prst="rect">
            <a:avLst/>
          </a:prstGeom>
          <a:noFill/>
          <a:ln>
            <a:noFill/>
          </a:ln>
        </p:spPr>
      </p:pic>
      <p:pic>
        <p:nvPicPr>
          <p:cNvPr id="715" name="Google Shape;715;p64"/>
          <p:cNvPicPr preferRelativeResize="0"/>
          <p:nvPr/>
        </p:nvPicPr>
        <p:blipFill>
          <a:blip r:embed="rId4">
            <a:alphaModFix/>
          </a:blip>
          <a:stretch>
            <a:fillRect/>
          </a:stretch>
        </p:blipFill>
        <p:spPr>
          <a:xfrm>
            <a:off x="7265974" y="4052925"/>
            <a:ext cx="1797450" cy="102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p:nvPr/>
        </p:nvSpPr>
        <p:spPr>
          <a:xfrm>
            <a:off x="1558345" y="4602671"/>
            <a:ext cx="522022" cy="350753"/>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5"/>
          <p:cNvSpPr/>
          <p:nvPr/>
        </p:nvSpPr>
        <p:spPr>
          <a:xfrm>
            <a:off x="385725" y="1155351"/>
            <a:ext cx="402985" cy="25974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65"/>
          <p:cNvGrpSpPr/>
          <p:nvPr/>
        </p:nvGrpSpPr>
        <p:grpSpPr>
          <a:xfrm>
            <a:off x="129498" y="438366"/>
            <a:ext cx="476509" cy="319213"/>
            <a:chOff x="2493575" y="1248525"/>
            <a:chExt cx="386025" cy="259375"/>
          </a:xfrm>
        </p:grpSpPr>
        <p:sp>
          <p:nvSpPr>
            <p:cNvPr id="723" name="Google Shape;723;p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65"/>
          <p:cNvGrpSpPr/>
          <p:nvPr/>
        </p:nvGrpSpPr>
        <p:grpSpPr>
          <a:xfrm>
            <a:off x="8677676" y="298895"/>
            <a:ext cx="412402" cy="661205"/>
            <a:chOff x="7247076" y="945008"/>
            <a:chExt cx="412402" cy="661205"/>
          </a:xfrm>
        </p:grpSpPr>
        <p:grpSp>
          <p:nvGrpSpPr>
            <p:cNvPr id="726" name="Google Shape;726;p65"/>
            <p:cNvGrpSpPr/>
            <p:nvPr/>
          </p:nvGrpSpPr>
          <p:grpSpPr>
            <a:xfrm>
              <a:off x="7312234" y="1119066"/>
              <a:ext cx="239221" cy="487147"/>
              <a:chOff x="1925725" y="1035100"/>
              <a:chExt cx="174525" cy="355400"/>
            </a:xfrm>
          </p:grpSpPr>
          <p:sp>
            <p:nvSpPr>
              <p:cNvPr id="727" name="Google Shape;727;p65"/>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65"/>
            <p:cNvGrpSpPr/>
            <p:nvPr/>
          </p:nvGrpSpPr>
          <p:grpSpPr>
            <a:xfrm>
              <a:off x="7247076" y="945008"/>
              <a:ext cx="412402" cy="265813"/>
              <a:chOff x="1087650" y="1031275"/>
              <a:chExt cx="298000" cy="192075"/>
            </a:xfrm>
          </p:grpSpPr>
          <p:sp>
            <p:nvSpPr>
              <p:cNvPr id="730" name="Google Shape;730;p65"/>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5"/>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 name="Google Shape;732;p65"/>
          <p:cNvGrpSpPr/>
          <p:nvPr/>
        </p:nvGrpSpPr>
        <p:grpSpPr>
          <a:xfrm>
            <a:off x="7179824" y="4302526"/>
            <a:ext cx="522022" cy="350753"/>
            <a:chOff x="2493575" y="1248525"/>
            <a:chExt cx="386025" cy="259375"/>
          </a:xfrm>
        </p:grpSpPr>
        <p:sp>
          <p:nvSpPr>
            <p:cNvPr id="733" name="Google Shape;733;p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65"/>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solidFill>
                  <a:schemeClr val="dk1"/>
                </a:solidFill>
              </a:rPr>
              <a:t>Development </a:t>
            </a:r>
            <a:r>
              <a:rPr lang="ru">
                <a:solidFill>
                  <a:schemeClr val="dk1"/>
                </a:solidFill>
              </a:rPr>
              <a:t>Viewpoint</a:t>
            </a:r>
            <a:endParaRPr>
              <a:solidFill>
                <a:schemeClr val="dk1"/>
              </a:solidFill>
            </a:endParaRPr>
          </a:p>
        </p:txBody>
      </p:sp>
      <p:pic>
        <p:nvPicPr>
          <p:cNvPr id="736" name="Google Shape;736;p65"/>
          <p:cNvPicPr preferRelativeResize="0"/>
          <p:nvPr/>
        </p:nvPicPr>
        <p:blipFill>
          <a:blip r:embed="rId3">
            <a:alphaModFix/>
          </a:blip>
          <a:stretch>
            <a:fillRect/>
          </a:stretch>
        </p:blipFill>
        <p:spPr>
          <a:xfrm>
            <a:off x="1497300" y="646175"/>
            <a:ext cx="6149400" cy="3851158"/>
          </a:xfrm>
          <a:prstGeom prst="rect">
            <a:avLst/>
          </a:prstGeom>
          <a:noFill/>
          <a:ln>
            <a:noFill/>
          </a:ln>
        </p:spPr>
      </p:pic>
      <p:pic>
        <p:nvPicPr>
          <p:cNvPr id="737" name="Google Shape;737;p65"/>
          <p:cNvPicPr preferRelativeResize="0"/>
          <p:nvPr/>
        </p:nvPicPr>
        <p:blipFill>
          <a:blip r:embed="rId4">
            <a:alphaModFix/>
          </a:blip>
          <a:stretch>
            <a:fillRect/>
          </a:stretch>
        </p:blipFill>
        <p:spPr>
          <a:xfrm>
            <a:off x="7265974" y="4052925"/>
            <a:ext cx="1797450" cy="1021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6"/>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Better User Experience</a:t>
            </a:r>
            <a:endParaRPr sz="1600">
              <a:solidFill>
                <a:srgbClr val="C2C2C2"/>
              </a:solidFill>
            </a:endParaRPr>
          </a:p>
        </p:txBody>
      </p:sp>
      <p:sp>
        <p:nvSpPr>
          <p:cNvPr id="743" name="Google Shape;743;p66"/>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Handle Busy Times</a:t>
            </a:r>
            <a:endParaRPr sz="1600">
              <a:solidFill>
                <a:srgbClr val="C2C2C2"/>
              </a:solidFill>
            </a:endParaRPr>
          </a:p>
        </p:txBody>
      </p:sp>
      <p:sp>
        <p:nvSpPr>
          <p:cNvPr id="744" name="Google Shape;744;p66"/>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Keep Data Safe</a:t>
            </a:r>
            <a:endParaRPr sz="1600">
              <a:solidFill>
                <a:srgbClr val="C2C2C2"/>
              </a:solidFill>
            </a:endParaRPr>
          </a:p>
        </p:txBody>
      </p:sp>
      <p:sp>
        <p:nvSpPr>
          <p:cNvPr id="745" name="Google Shape;745;p66"/>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Work Everywhere</a:t>
            </a:r>
            <a:endParaRPr sz="1600">
              <a:solidFill>
                <a:srgbClr val="C2C2C2"/>
              </a:solidFill>
            </a:endParaRPr>
          </a:p>
        </p:txBody>
      </p:sp>
      <p:sp>
        <p:nvSpPr>
          <p:cNvPr id="746" name="Google Shape;746;p66"/>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High performance during peak usage (</a:t>
            </a:r>
            <a:r>
              <a:rPr lang="ru" sz="1000">
                <a:solidFill>
                  <a:srgbClr val="C2C2C2"/>
                </a:solidFill>
              </a:rPr>
              <a:t>even on holidays and weekends</a:t>
            </a:r>
            <a:r>
              <a:rPr lang="ru" sz="1000">
                <a:solidFill>
                  <a:srgbClr val="C2C2C2"/>
                </a:solidFill>
              </a:rPr>
              <a:t>), no slowdowns or crashes</a:t>
            </a:r>
            <a:endParaRPr sz="1000">
              <a:solidFill>
                <a:srgbClr val="C2C2C2"/>
              </a:solidFill>
            </a:endParaRPr>
          </a:p>
        </p:txBody>
      </p:sp>
      <p:sp>
        <p:nvSpPr>
          <p:cNvPr id="747" name="Google Shape;747;p66"/>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a:t>
            </a:r>
            <a:r>
              <a:rPr lang="ru"/>
              <a:t>hat will you get </a:t>
            </a:r>
            <a:endParaRPr/>
          </a:p>
          <a:p>
            <a:pPr indent="0" lvl="0" marL="0" rtl="0" algn="ctr">
              <a:spcBef>
                <a:spcPts val="0"/>
              </a:spcBef>
              <a:spcAft>
                <a:spcPts val="0"/>
              </a:spcAft>
              <a:buNone/>
            </a:pPr>
            <a:r>
              <a:rPr lang="ru"/>
              <a:t>in return?</a:t>
            </a:r>
            <a:endParaRPr/>
          </a:p>
        </p:txBody>
      </p:sp>
      <p:sp>
        <p:nvSpPr>
          <p:cNvPr id="748" name="Google Shape;748;p66"/>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Instant Updates on Mobile and Web about your flights, hotels, and car rentals</a:t>
            </a:r>
            <a:endParaRPr sz="1000">
              <a:solidFill>
                <a:srgbClr val="C2C2C2"/>
              </a:solidFill>
            </a:endParaRPr>
          </a:p>
        </p:txBody>
      </p:sp>
      <p:sp>
        <p:nvSpPr>
          <p:cNvPr id="749" name="Google Shape;749;p66"/>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Strong data security and privacy measures, controlled sharing of travel details</a:t>
            </a:r>
            <a:endParaRPr sz="1000">
              <a:solidFill>
                <a:srgbClr val="C2C2C2"/>
              </a:solidFill>
            </a:endParaRPr>
          </a:p>
        </p:txBody>
      </p:sp>
      <p:sp>
        <p:nvSpPr>
          <p:cNvPr id="750" name="Google Shape;750;p66"/>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No matter where you are, you can check your travel plans</a:t>
            </a:r>
            <a:endParaRPr sz="1000">
              <a:solidFill>
                <a:srgbClr val="C2C2C2"/>
              </a:solidFill>
            </a:endParaRPr>
          </a:p>
        </p:txBody>
      </p:sp>
      <p:sp>
        <p:nvSpPr>
          <p:cNvPr id="751" name="Google Shape;751;p66"/>
          <p:cNvSpPr/>
          <p:nvPr/>
        </p:nvSpPr>
        <p:spPr>
          <a:xfrm>
            <a:off x="379000" y="1499113"/>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6"/>
          <p:cNvSpPr/>
          <p:nvPr/>
        </p:nvSpPr>
        <p:spPr>
          <a:xfrm>
            <a:off x="8064725" y="15001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6"/>
          <p:cNvSpPr/>
          <p:nvPr/>
        </p:nvSpPr>
        <p:spPr>
          <a:xfrm>
            <a:off x="378988" y="2840563"/>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6"/>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Short Time to Market</a:t>
            </a:r>
            <a:endParaRPr sz="1600">
              <a:solidFill>
                <a:srgbClr val="C2C2C2"/>
              </a:solidFill>
            </a:endParaRPr>
          </a:p>
        </p:txBody>
      </p:sp>
      <p:sp>
        <p:nvSpPr>
          <p:cNvPr id="755" name="Google Shape;755;p66"/>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Flexible architecture for rapid launch and future enhancements</a:t>
            </a:r>
            <a:endParaRPr sz="1000">
              <a:solidFill>
                <a:srgbClr val="C2C2C2"/>
              </a:solidFill>
            </a:endParaRPr>
          </a:p>
        </p:txBody>
      </p:sp>
      <p:sp>
        <p:nvSpPr>
          <p:cNvPr id="756" name="Google Shape;756;p66"/>
          <p:cNvSpPr/>
          <p:nvPr/>
        </p:nvSpPr>
        <p:spPr>
          <a:xfrm>
            <a:off x="3214875" y="39388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8051438" y="2812738"/>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66"/>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759" name="Google Shape;759;p66"/>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760" name="Google Shape;760;p66"/>
          <p:cNvGrpSpPr/>
          <p:nvPr/>
        </p:nvGrpSpPr>
        <p:grpSpPr>
          <a:xfrm>
            <a:off x="506775" y="2975414"/>
            <a:ext cx="355557" cy="354616"/>
            <a:chOff x="-34005425" y="3945575"/>
            <a:chExt cx="293025" cy="292250"/>
          </a:xfrm>
        </p:grpSpPr>
        <p:sp>
          <p:nvSpPr>
            <p:cNvPr id="761" name="Google Shape;761;p6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66"/>
          <p:cNvGrpSpPr/>
          <p:nvPr/>
        </p:nvGrpSpPr>
        <p:grpSpPr>
          <a:xfrm>
            <a:off x="3350129" y="4081343"/>
            <a:ext cx="340573" cy="339271"/>
            <a:chOff x="898875" y="4399275"/>
            <a:chExt cx="483700" cy="481850"/>
          </a:xfrm>
        </p:grpSpPr>
        <p:sp>
          <p:nvSpPr>
            <p:cNvPr id="765" name="Google Shape;765;p6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 name="Google Shape;766;p66"/>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 name="Google Shape;767;p6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6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6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6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6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6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 name="Google Shape;773;p66"/>
          <p:cNvGrpSpPr/>
          <p:nvPr/>
        </p:nvGrpSpPr>
        <p:grpSpPr>
          <a:xfrm>
            <a:off x="8203381" y="1636927"/>
            <a:ext cx="307231" cy="348690"/>
            <a:chOff x="2423775" y="3226875"/>
            <a:chExt cx="259925" cy="295000"/>
          </a:xfrm>
        </p:grpSpPr>
        <p:sp>
          <p:nvSpPr>
            <p:cNvPr id="774" name="Google Shape;774;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66"/>
          <p:cNvGrpSpPr/>
          <p:nvPr/>
        </p:nvGrpSpPr>
        <p:grpSpPr>
          <a:xfrm>
            <a:off x="8192989" y="2974944"/>
            <a:ext cx="354586" cy="355557"/>
            <a:chOff x="-33645475" y="3944800"/>
            <a:chExt cx="292225" cy="293025"/>
          </a:xfrm>
        </p:grpSpPr>
        <p:sp>
          <p:nvSpPr>
            <p:cNvPr id="778" name="Google Shape;778;p6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66"/>
          <p:cNvGrpSpPr/>
          <p:nvPr/>
        </p:nvGrpSpPr>
        <p:grpSpPr>
          <a:xfrm>
            <a:off x="505071" y="1632067"/>
            <a:ext cx="358971" cy="358408"/>
            <a:chOff x="-52043575" y="3983125"/>
            <a:chExt cx="319000" cy="318500"/>
          </a:xfrm>
        </p:grpSpPr>
        <p:sp>
          <p:nvSpPr>
            <p:cNvPr id="789" name="Google Shape;789;p6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idx="4294967295" type="subTitle"/>
          </p:nvPr>
        </p:nvSpPr>
        <p:spPr>
          <a:xfrm>
            <a:off x="770750" y="237165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Arkadzi Salnikau</a:t>
            </a:r>
            <a:endParaRPr sz="1500">
              <a:latin typeface="DM Sans Medium"/>
              <a:ea typeface="DM Sans Medium"/>
              <a:cs typeface="DM Sans Medium"/>
              <a:sym typeface="DM Sans Medium"/>
            </a:endParaRPr>
          </a:p>
        </p:txBody>
      </p:sp>
      <p:sp>
        <p:nvSpPr>
          <p:cNvPr id="477" name="Google Shape;477;p49"/>
          <p:cNvSpPr txBox="1"/>
          <p:nvPr>
            <p:ph idx="4294967295" type="ctrTitle"/>
          </p:nvPr>
        </p:nvSpPr>
        <p:spPr>
          <a:xfrm>
            <a:off x="-100" y="0"/>
            <a:ext cx="91440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Profitero Data Alchemists</a:t>
            </a:r>
            <a:endParaRPr/>
          </a:p>
        </p:txBody>
      </p:sp>
      <p:pic>
        <p:nvPicPr>
          <p:cNvPr id="478" name="Google Shape;478;p49"/>
          <p:cNvPicPr preferRelativeResize="0"/>
          <p:nvPr/>
        </p:nvPicPr>
        <p:blipFill>
          <a:blip r:embed="rId3">
            <a:alphaModFix/>
          </a:blip>
          <a:stretch>
            <a:fillRect/>
          </a:stretch>
        </p:blipFill>
        <p:spPr>
          <a:xfrm>
            <a:off x="1000450" y="882475"/>
            <a:ext cx="1520325" cy="1484977"/>
          </a:xfrm>
          <a:prstGeom prst="rect">
            <a:avLst/>
          </a:prstGeom>
          <a:noFill/>
          <a:ln cap="flat" cmpd="sng" w="38100">
            <a:solidFill>
              <a:schemeClr val="dk1"/>
            </a:solidFill>
            <a:prstDash val="solid"/>
            <a:round/>
            <a:headEnd len="sm" w="sm" type="none"/>
            <a:tailEnd len="sm" w="sm" type="none"/>
          </a:ln>
        </p:spPr>
      </p:pic>
      <p:pic>
        <p:nvPicPr>
          <p:cNvPr id="479" name="Google Shape;479;p49"/>
          <p:cNvPicPr preferRelativeResize="0"/>
          <p:nvPr/>
        </p:nvPicPr>
        <p:blipFill>
          <a:blip r:embed="rId4">
            <a:alphaModFix/>
          </a:blip>
          <a:stretch>
            <a:fillRect/>
          </a:stretch>
        </p:blipFill>
        <p:spPr>
          <a:xfrm>
            <a:off x="3495050" y="882475"/>
            <a:ext cx="1484974" cy="1484974"/>
          </a:xfrm>
          <a:prstGeom prst="rect">
            <a:avLst/>
          </a:prstGeom>
          <a:noFill/>
          <a:ln cap="flat" cmpd="sng" w="38100">
            <a:solidFill>
              <a:schemeClr val="dk1"/>
            </a:solidFill>
            <a:prstDash val="solid"/>
            <a:round/>
            <a:headEnd len="sm" w="sm" type="none"/>
            <a:tailEnd len="sm" w="sm" type="none"/>
          </a:ln>
        </p:spPr>
      </p:pic>
      <p:sp>
        <p:nvSpPr>
          <p:cNvPr id="480" name="Google Shape;480;p49"/>
          <p:cNvSpPr txBox="1"/>
          <p:nvPr>
            <p:ph idx="4294967295" type="subTitle"/>
          </p:nvPr>
        </p:nvSpPr>
        <p:spPr>
          <a:xfrm>
            <a:off x="3270800" y="2371650"/>
            <a:ext cx="1933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Denis Klimenko</a:t>
            </a:r>
            <a:endParaRPr sz="1500">
              <a:latin typeface="DM Sans Medium"/>
              <a:ea typeface="DM Sans Medium"/>
              <a:cs typeface="DM Sans Medium"/>
              <a:sym typeface="DM Sans Medium"/>
            </a:endParaRPr>
          </a:p>
        </p:txBody>
      </p:sp>
      <p:pic>
        <p:nvPicPr>
          <p:cNvPr id="481" name="Google Shape;481;p49"/>
          <p:cNvPicPr preferRelativeResize="0"/>
          <p:nvPr/>
        </p:nvPicPr>
        <p:blipFill>
          <a:blip r:embed="rId5">
            <a:alphaModFix/>
          </a:blip>
          <a:stretch>
            <a:fillRect/>
          </a:stretch>
        </p:blipFill>
        <p:spPr>
          <a:xfrm>
            <a:off x="5950575" y="882475"/>
            <a:ext cx="1375229" cy="1484976"/>
          </a:xfrm>
          <a:prstGeom prst="rect">
            <a:avLst/>
          </a:prstGeom>
          <a:noFill/>
          <a:ln cap="flat" cmpd="sng" w="38100">
            <a:solidFill>
              <a:schemeClr val="dk1"/>
            </a:solidFill>
            <a:prstDash val="solid"/>
            <a:round/>
            <a:headEnd len="sm" w="sm" type="none"/>
            <a:tailEnd len="sm" w="sm" type="none"/>
          </a:ln>
        </p:spPr>
      </p:pic>
      <p:sp>
        <p:nvSpPr>
          <p:cNvPr id="482" name="Google Shape;482;p49"/>
          <p:cNvSpPr txBox="1"/>
          <p:nvPr>
            <p:ph idx="4294967295" type="subTitle"/>
          </p:nvPr>
        </p:nvSpPr>
        <p:spPr>
          <a:xfrm>
            <a:off x="5671437" y="2371650"/>
            <a:ext cx="1933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1500">
                <a:latin typeface="DM Sans Medium"/>
                <a:ea typeface="DM Sans Medium"/>
                <a:cs typeface="DM Sans Medium"/>
                <a:sym typeface="DM Sans Medium"/>
              </a:rPr>
              <a:t>Dmitry Trofimov</a:t>
            </a:r>
            <a:endParaRPr sz="1500">
              <a:latin typeface="DM Sans Medium"/>
              <a:ea typeface="DM Sans Medium"/>
              <a:cs typeface="DM Sans Medium"/>
              <a:sym typeface="DM Sans Medium"/>
            </a:endParaRPr>
          </a:p>
          <a:p>
            <a:pPr indent="0" lvl="0" marL="0" rtl="0" algn="ctr">
              <a:spcBef>
                <a:spcPts val="1600"/>
              </a:spcBef>
              <a:spcAft>
                <a:spcPts val="0"/>
              </a:spcAft>
              <a:buNone/>
            </a:pPr>
            <a:r>
              <a:t/>
            </a:r>
            <a:endParaRPr sz="1500"/>
          </a:p>
          <a:p>
            <a:pPr indent="0" lvl="0" marL="0" rtl="0" algn="ctr">
              <a:spcBef>
                <a:spcPts val="1600"/>
              </a:spcBef>
              <a:spcAft>
                <a:spcPts val="1600"/>
              </a:spcAft>
              <a:buNone/>
            </a:pPr>
            <a:r>
              <a:t/>
            </a:r>
            <a:endParaRPr sz="1500"/>
          </a:p>
        </p:txBody>
      </p:sp>
      <p:pic>
        <p:nvPicPr>
          <p:cNvPr id="483" name="Google Shape;483;p49"/>
          <p:cNvPicPr preferRelativeResize="0"/>
          <p:nvPr/>
        </p:nvPicPr>
        <p:blipFill>
          <a:blip r:embed="rId6">
            <a:alphaModFix/>
          </a:blip>
          <a:stretch>
            <a:fillRect/>
          </a:stretch>
        </p:blipFill>
        <p:spPr>
          <a:xfrm>
            <a:off x="2366106" y="2776048"/>
            <a:ext cx="1293017" cy="1641651"/>
          </a:xfrm>
          <a:prstGeom prst="rect">
            <a:avLst/>
          </a:prstGeom>
          <a:noFill/>
          <a:ln cap="flat" cmpd="sng" w="38100">
            <a:solidFill>
              <a:schemeClr val="dk1"/>
            </a:solidFill>
            <a:prstDash val="solid"/>
            <a:round/>
            <a:headEnd len="sm" w="sm" type="none"/>
            <a:tailEnd len="sm" w="sm" type="none"/>
          </a:ln>
        </p:spPr>
      </p:pic>
      <p:sp>
        <p:nvSpPr>
          <p:cNvPr id="484" name="Google Shape;484;p49"/>
          <p:cNvSpPr txBox="1"/>
          <p:nvPr>
            <p:ph idx="4294967295" type="subTitle"/>
          </p:nvPr>
        </p:nvSpPr>
        <p:spPr>
          <a:xfrm>
            <a:off x="2022763" y="441770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Ilya Hardzeenka</a:t>
            </a:r>
            <a:endParaRPr sz="1500">
              <a:latin typeface="DM Sans Medium"/>
              <a:ea typeface="DM Sans Medium"/>
              <a:cs typeface="DM Sans Medium"/>
              <a:sym typeface="DM Sans Medium"/>
            </a:endParaRPr>
          </a:p>
        </p:txBody>
      </p:sp>
      <p:sp>
        <p:nvSpPr>
          <p:cNvPr id="485" name="Google Shape;485;p49"/>
          <p:cNvSpPr txBox="1"/>
          <p:nvPr>
            <p:ph idx="4294967295" type="subTitle"/>
          </p:nvPr>
        </p:nvSpPr>
        <p:spPr>
          <a:xfrm>
            <a:off x="4571988" y="441770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Oleg Zubchenko</a:t>
            </a:r>
            <a:endParaRPr sz="1500">
              <a:latin typeface="DM Sans Medium"/>
              <a:ea typeface="DM Sans Medium"/>
              <a:cs typeface="DM Sans Medium"/>
              <a:sym typeface="DM Sans Medium"/>
            </a:endParaRPr>
          </a:p>
        </p:txBody>
      </p:sp>
      <p:sp>
        <p:nvSpPr>
          <p:cNvPr id="486" name="Google Shape;486;p49"/>
          <p:cNvSpPr/>
          <p:nvPr/>
        </p:nvSpPr>
        <p:spPr>
          <a:xfrm>
            <a:off x="7835938" y="3288225"/>
            <a:ext cx="462875" cy="434125"/>
          </a:xfrm>
          <a:custGeom>
            <a:rect b="b" l="l" r="r" t="t"/>
            <a:pathLst>
              <a:path extrusionOk="0" h="17365" w="18515">
                <a:moveTo>
                  <a:pt x="6802" y="1"/>
                </a:moveTo>
                <a:cubicBezTo>
                  <a:pt x="5126" y="1"/>
                  <a:pt x="3735" y="1293"/>
                  <a:pt x="3607" y="2968"/>
                </a:cubicBezTo>
                <a:cubicBezTo>
                  <a:pt x="2698" y="3380"/>
                  <a:pt x="2159" y="4331"/>
                  <a:pt x="2258" y="5325"/>
                </a:cubicBezTo>
                <a:lnTo>
                  <a:pt x="5566" y="5325"/>
                </a:lnTo>
                <a:lnTo>
                  <a:pt x="5566" y="3962"/>
                </a:lnTo>
                <a:cubicBezTo>
                  <a:pt x="5566" y="3621"/>
                  <a:pt x="5822" y="3451"/>
                  <a:pt x="6078" y="3451"/>
                </a:cubicBezTo>
                <a:cubicBezTo>
                  <a:pt x="6333" y="3451"/>
                  <a:pt x="6589" y="3621"/>
                  <a:pt x="6589" y="3962"/>
                </a:cubicBezTo>
                <a:lnTo>
                  <a:pt x="6589" y="5325"/>
                </a:lnTo>
                <a:lnTo>
                  <a:pt x="6887" y="5325"/>
                </a:lnTo>
                <a:cubicBezTo>
                  <a:pt x="7455" y="5325"/>
                  <a:pt x="7909" y="5779"/>
                  <a:pt x="7909" y="6333"/>
                </a:cubicBezTo>
                <a:lnTo>
                  <a:pt x="7909" y="6873"/>
                </a:lnTo>
                <a:lnTo>
                  <a:pt x="8406" y="6873"/>
                </a:lnTo>
                <a:cubicBezTo>
                  <a:pt x="9088" y="6873"/>
                  <a:pt x="9088" y="7895"/>
                  <a:pt x="8406" y="7895"/>
                </a:cubicBezTo>
                <a:lnTo>
                  <a:pt x="7909" y="7895"/>
                </a:lnTo>
                <a:lnTo>
                  <a:pt x="7909" y="8818"/>
                </a:lnTo>
                <a:cubicBezTo>
                  <a:pt x="7888" y="9137"/>
                  <a:pt x="7643" y="9297"/>
                  <a:pt x="7398" y="9297"/>
                </a:cubicBezTo>
                <a:cubicBezTo>
                  <a:pt x="7153" y="9297"/>
                  <a:pt x="6908" y="9137"/>
                  <a:pt x="6887" y="8818"/>
                </a:cubicBezTo>
                <a:lnTo>
                  <a:pt x="6887" y="6347"/>
                </a:lnTo>
                <a:lnTo>
                  <a:pt x="4998" y="6347"/>
                </a:lnTo>
                <a:lnTo>
                  <a:pt x="4998" y="7866"/>
                </a:lnTo>
                <a:cubicBezTo>
                  <a:pt x="4977" y="8186"/>
                  <a:pt x="4732" y="8346"/>
                  <a:pt x="4487" y="8346"/>
                </a:cubicBezTo>
                <a:cubicBezTo>
                  <a:pt x="4242" y="8346"/>
                  <a:pt x="3998" y="8186"/>
                  <a:pt x="3976" y="7866"/>
                </a:cubicBezTo>
                <a:lnTo>
                  <a:pt x="3976" y="6347"/>
                </a:lnTo>
                <a:lnTo>
                  <a:pt x="1477" y="6347"/>
                </a:lnTo>
                <a:cubicBezTo>
                  <a:pt x="1" y="7994"/>
                  <a:pt x="412" y="10592"/>
                  <a:pt x="2315" y="11714"/>
                </a:cubicBezTo>
                <a:cubicBezTo>
                  <a:pt x="2187" y="12225"/>
                  <a:pt x="2230" y="12765"/>
                  <a:pt x="2457" y="13233"/>
                </a:cubicBezTo>
                <a:cubicBezTo>
                  <a:pt x="2500" y="13347"/>
                  <a:pt x="2556" y="13446"/>
                  <a:pt x="2613" y="13531"/>
                </a:cubicBezTo>
                <a:lnTo>
                  <a:pt x="5879" y="13531"/>
                </a:lnTo>
                <a:lnTo>
                  <a:pt x="5879" y="11260"/>
                </a:lnTo>
                <a:lnTo>
                  <a:pt x="4984" y="11260"/>
                </a:lnTo>
                <a:cubicBezTo>
                  <a:pt x="4303" y="11260"/>
                  <a:pt x="4303" y="10237"/>
                  <a:pt x="4984" y="10237"/>
                </a:cubicBezTo>
                <a:lnTo>
                  <a:pt x="5879" y="10237"/>
                </a:lnTo>
                <a:cubicBezTo>
                  <a:pt x="6432" y="10237"/>
                  <a:pt x="6887" y="10692"/>
                  <a:pt x="6887" y="11260"/>
                </a:cubicBezTo>
                <a:lnTo>
                  <a:pt x="6887" y="11884"/>
                </a:lnTo>
                <a:lnTo>
                  <a:pt x="7327" y="11884"/>
                </a:lnTo>
                <a:cubicBezTo>
                  <a:pt x="7340" y="11884"/>
                  <a:pt x="7353" y="11883"/>
                  <a:pt x="7366" y="11883"/>
                </a:cubicBezTo>
                <a:cubicBezTo>
                  <a:pt x="8024" y="11883"/>
                  <a:pt x="8024" y="12908"/>
                  <a:pt x="7366" y="12908"/>
                </a:cubicBezTo>
                <a:cubicBezTo>
                  <a:pt x="7353" y="12908"/>
                  <a:pt x="7340" y="12907"/>
                  <a:pt x="7327" y="12907"/>
                </a:cubicBezTo>
                <a:lnTo>
                  <a:pt x="6887" y="12907"/>
                </a:lnTo>
                <a:lnTo>
                  <a:pt x="6887" y="13531"/>
                </a:lnTo>
                <a:cubicBezTo>
                  <a:pt x="6873" y="14099"/>
                  <a:pt x="6418" y="14554"/>
                  <a:pt x="5865" y="14554"/>
                </a:cubicBezTo>
                <a:lnTo>
                  <a:pt x="3607" y="14554"/>
                </a:lnTo>
                <a:cubicBezTo>
                  <a:pt x="3825" y="16265"/>
                  <a:pt x="5275" y="17362"/>
                  <a:pt x="6803" y="17362"/>
                </a:cubicBezTo>
                <a:cubicBezTo>
                  <a:pt x="7468" y="17362"/>
                  <a:pt x="8148" y="17154"/>
                  <a:pt x="8747" y="16698"/>
                </a:cubicBezTo>
                <a:lnTo>
                  <a:pt x="8747" y="14071"/>
                </a:lnTo>
                <a:cubicBezTo>
                  <a:pt x="8747" y="13503"/>
                  <a:pt x="9201" y="13049"/>
                  <a:pt x="9769" y="13049"/>
                </a:cubicBezTo>
                <a:lnTo>
                  <a:pt x="10692" y="13049"/>
                </a:lnTo>
                <a:cubicBezTo>
                  <a:pt x="10706" y="13048"/>
                  <a:pt x="10719" y="13047"/>
                  <a:pt x="10732" y="13047"/>
                </a:cubicBezTo>
                <a:cubicBezTo>
                  <a:pt x="11403" y="13047"/>
                  <a:pt x="11403" y="14072"/>
                  <a:pt x="10732" y="14072"/>
                </a:cubicBezTo>
                <a:cubicBezTo>
                  <a:pt x="10719" y="14072"/>
                  <a:pt x="10706" y="14072"/>
                  <a:pt x="10692" y="14071"/>
                </a:cubicBezTo>
                <a:lnTo>
                  <a:pt x="9783" y="14071"/>
                </a:lnTo>
                <a:lnTo>
                  <a:pt x="9783" y="16698"/>
                </a:lnTo>
                <a:cubicBezTo>
                  <a:pt x="10337" y="17123"/>
                  <a:pt x="11018" y="17365"/>
                  <a:pt x="11728" y="17365"/>
                </a:cubicBezTo>
                <a:cubicBezTo>
                  <a:pt x="13404" y="17365"/>
                  <a:pt x="14809" y="16059"/>
                  <a:pt x="14923" y="14383"/>
                </a:cubicBezTo>
                <a:cubicBezTo>
                  <a:pt x="15860" y="13957"/>
                  <a:pt x="16400" y="12978"/>
                  <a:pt x="16272" y="11970"/>
                </a:cubicBezTo>
                <a:lnTo>
                  <a:pt x="9783" y="11970"/>
                </a:lnTo>
                <a:cubicBezTo>
                  <a:pt x="9215" y="11970"/>
                  <a:pt x="8761" y="11515"/>
                  <a:pt x="8761" y="10947"/>
                </a:cubicBezTo>
                <a:lnTo>
                  <a:pt x="8761" y="10039"/>
                </a:lnTo>
                <a:cubicBezTo>
                  <a:pt x="8740" y="9677"/>
                  <a:pt x="9002" y="9496"/>
                  <a:pt x="9267" y="9496"/>
                </a:cubicBezTo>
                <a:cubicBezTo>
                  <a:pt x="9531" y="9496"/>
                  <a:pt x="9797" y="9677"/>
                  <a:pt x="9783" y="10039"/>
                </a:cubicBezTo>
                <a:lnTo>
                  <a:pt x="9783" y="10947"/>
                </a:lnTo>
                <a:lnTo>
                  <a:pt x="12055" y="10947"/>
                </a:lnTo>
                <a:lnTo>
                  <a:pt x="12055" y="7582"/>
                </a:lnTo>
                <a:lnTo>
                  <a:pt x="11033" y="7582"/>
                </a:lnTo>
                <a:cubicBezTo>
                  <a:pt x="11019" y="7583"/>
                  <a:pt x="11006" y="7584"/>
                  <a:pt x="10992" y="7584"/>
                </a:cubicBezTo>
                <a:cubicBezTo>
                  <a:pt x="10322" y="7584"/>
                  <a:pt x="10322" y="6559"/>
                  <a:pt x="10992" y="6559"/>
                </a:cubicBezTo>
                <a:cubicBezTo>
                  <a:pt x="11006" y="6559"/>
                  <a:pt x="11019" y="6559"/>
                  <a:pt x="11033" y="6560"/>
                </a:cubicBezTo>
                <a:lnTo>
                  <a:pt x="12055" y="6560"/>
                </a:lnTo>
                <a:cubicBezTo>
                  <a:pt x="12609" y="6560"/>
                  <a:pt x="13063" y="7015"/>
                  <a:pt x="13063" y="7582"/>
                </a:cubicBezTo>
                <a:lnTo>
                  <a:pt x="13063" y="8463"/>
                </a:lnTo>
                <a:lnTo>
                  <a:pt x="14355" y="8463"/>
                </a:lnTo>
                <a:lnTo>
                  <a:pt x="14355" y="7483"/>
                </a:lnTo>
                <a:cubicBezTo>
                  <a:pt x="14376" y="7164"/>
                  <a:pt x="14621" y="7004"/>
                  <a:pt x="14866" y="7004"/>
                </a:cubicBezTo>
                <a:cubicBezTo>
                  <a:pt x="15111" y="7004"/>
                  <a:pt x="15356" y="7164"/>
                  <a:pt x="15377" y="7483"/>
                </a:cubicBezTo>
                <a:lnTo>
                  <a:pt x="15377" y="8974"/>
                </a:lnTo>
                <a:cubicBezTo>
                  <a:pt x="15377" y="9258"/>
                  <a:pt x="15150" y="9485"/>
                  <a:pt x="14866" y="9485"/>
                </a:cubicBezTo>
                <a:lnTo>
                  <a:pt x="13063" y="9485"/>
                </a:lnTo>
                <a:lnTo>
                  <a:pt x="13063" y="10947"/>
                </a:lnTo>
                <a:lnTo>
                  <a:pt x="17109" y="10947"/>
                </a:lnTo>
                <a:cubicBezTo>
                  <a:pt x="18515" y="9286"/>
                  <a:pt x="18089" y="6745"/>
                  <a:pt x="16215" y="5637"/>
                </a:cubicBezTo>
                <a:cubicBezTo>
                  <a:pt x="16485" y="4558"/>
                  <a:pt x="15931" y="3437"/>
                  <a:pt x="14909" y="2968"/>
                </a:cubicBezTo>
                <a:cubicBezTo>
                  <a:pt x="14795" y="1293"/>
                  <a:pt x="13404" y="1"/>
                  <a:pt x="11714" y="1"/>
                </a:cubicBezTo>
                <a:cubicBezTo>
                  <a:pt x="11033" y="1"/>
                  <a:pt x="10351" y="214"/>
                  <a:pt x="9797" y="625"/>
                </a:cubicBezTo>
                <a:lnTo>
                  <a:pt x="9797" y="4005"/>
                </a:lnTo>
                <a:lnTo>
                  <a:pt x="11402" y="4005"/>
                </a:lnTo>
                <a:lnTo>
                  <a:pt x="11402" y="3295"/>
                </a:lnTo>
                <a:cubicBezTo>
                  <a:pt x="11402" y="2954"/>
                  <a:pt x="11657" y="2784"/>
                  <a:pt x="11913" y="2784"/>
                </a:cubicBezTo>
                <a:cubicBezTo>
                  <a:pt x="12168" y="2784"/>
                  <a:pt x="12424" y="2954"/>
                  <a:pt x="12424" y="3295"/>
                </a:cubicBezTo>
                <a:lnTo>
                  <a:pt x="12424" y="4005"/>
                </a:lnTo>
                <a:lnTo>
                  <a:pt x="12523" y="4005"/>
                </a:lnTo>
                <a:cubicBezTo>
                  <a:pt x="12537" y="4004"/>
                  <a:pt x="12550" y="4003"/>
                  <a:pt x="12563" y="4003"/>
                </a:cubicBezTo>
                <a:cubicBezTo>
                  <a:pt x="13224" y="4003"/>
                  <a:pt x="13220" y="5027"/>
                  <a:pt x="12550" y="5027"/>
                </a:cubicBezTo>
                <a:cubicBezTo>
                  <a:pt x="12542" y="5027"/>
                  <a:pt x="12533" y="5027"/>
                  <a:pt x="12523" y="5027"/>
                </a:cubicBezTo>
                <a:lnTo>
                  <a:pt x="9812" y="5027"/>
                </a:lnTo>
                <a:cubicBezTo>
                  <a:pt x="9244" y="5013"/>
                  <a:pt x="8789" y="4558"/>
                  <a:pt x="8789" y="4005"/>
                </a:cubicBezTo>
                <a:lnTo>
                  <a:pt x="8789" y="682"/>
                </a:lnTo>
                <a:cubicBezTo>
                  <a:pt x="8221" y="242"/>
                  <a:pt x="7526" y="1"/>
                  <a:pt x="68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49"/>
          <p:cNvGrpSpPr/>
          <p:nvPr/>
        </p:nvGrpSpPr>
        <p:grpSpPr>
          <a:xfrm>
            <a:off x="1030492" y="3558550"/>
            <a:ext cx="353802" cy="351497"/>
            <a:chOff x="580725" y="3617925"/>
            <a:chExt cx="299325" cy="297375"/>
          </a:xfrm>
        </p:grpSpPr>
        <p:sp>
          <p:nvSpPr>
            <p:cNvPr id="488" name="Google Shape;488;p4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49"/>
          <p:cNvPicPr preferRelativeResize="0"/>
          <p:nvPr/>
        </p:nvPicPr>
        <p:blipFill>
          <a:blip r:embed="rId7">
            <a:alphaModFix/>
          </a:blip>
          <a:stretch>
            <a:fillRect/>
          </a:stretch>
        </p:blipFill>
        <p:spPr>
          <a:xfrm>
            <a:off x="4741025" y="2776050"/>
            <a:ext cx="1641650" cy="1641650"/>
          </a:xfrm>
          <a:prstGeom prst="rect">
            <a:avLst/>
          </a:prstGeom>
          <a:noFill/>
          <a:ln cap="flat" cmpd="sng" w="38100">
            <a:solidFill>
              <a:schemeClr val="dk1"/>
            </a:solidFill>
            <a:prstDash val="solid"/>
            <a:round/>
            <a:headEnd len="sm" w="sm" type="none"/>
            <a:tailEnd len="sm" w="sm" type="none"/>
          </a:ln>
        </p:spPr>
      </p:pic>
      <p:pic>
        <p:nvPicPr>
          <p:cNvPr id="494" name="Google Shape;494;p49"/>
          <p:cNvPicPr preferRelativeResize="0"/>
          <p:nvPr/>
        </p:nvPicPr>
        <p:blipFill>
          <a:blip r:embed="rId8">
            <a:alphaModFix/>
          </a:blip>
          <a:stretch>
            <a:fillRect/>
          </a:stretch>
        </p:blipFill>
        <p:spPr>
          <a:xfrm>
            <a:off x="7265974" y="4052925"/>
            <a:ext cx="1797450" cy="1021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7"/>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Better User Experience</a:t>
            </a:r>
            <a:endParaRPr sz="1600"/>
          </a:p>
        </p:txBody>
      </p:sp>
      <p:sp>
        <p:nvSpPr>
          <p:cNvPr id="803" name="Google Shape;803;p67"/>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Handle Busy Times</a:t>
            </a:r>
            <a:endParaRPr sz="1600">
              <a:solidFill>
                <a:srgbClr val="C2C2C2"/>
              </a:solidFill>
            </a:endParaRPr>
          </a:p>
        </p:txBody>
      </p:sp>
      <p:sp>
        <p:nvSpPr>
          <p:cNvPr id="804" name="Google Shape;804;p67"/>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Keep Data Safe</a:t>
            </a:r>
            <a:endParaRPr sz="1600">
              <a:solidFill>
                <a:srgbClr val="C2C2C2"/>
              </a:solidFill>
            </a:endParaRPr>
          </a:p>
        </p:txBody>
      </p:sp>
      <p:sp>
        <p:nvSpPr>
          <p:cNvPr id="805" name="Google Shape;805;p67"/>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Work Everywhere</a:t>
            </a:r>
            <a:endParaRPr sz="1600">
              <a:solidFill>
                <a:srgbClr val="C2C2C2"/>
              </a:solidFill>
            </a:endParaRPr>
          </a:p>
        </p:txBody>
      </p:sp>
      <p:sp>
        <p:nvSpPr>
          <p:cNvPr id="806" name="Google Shape;806;p67"/>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High performance during peak usage (even on holidays and weekends), no slowdowns or crashes</a:t>
            </a:r>
            <a:endParaRPr sz="1000">
              <a:solidFill>
                <a:srgbClr val="C2C2C2"/>
              </a:solidFill>
            </a:endParaRPr>
          </a:p>
        </p:txBody>
      </p:sp>
      <p:sp>
        <p:nvSpPr>
          <p:cNvPr id="807" name="Google Shape;807;p67"/>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What will you get </a:t>
            </a:r>
            <a:endParaRPr/>
          </a:p>
          <a:p>
            <a:pPr indent="0" lvl="0" marL="0" rtl="0" algn="ctr">
              <a:spcBef>
                <a:spcPts val="0"/>
              </a:spcBef>
              <a:spcAft>
                <a:spcPts val="0"/>
              </a:spcAft>
              <a:buNone/>
            </a:pPr>
            <a:r>
              <a:rPr lang="ru"/>
              <a:t>in return?</a:t>
            </a:r>
            <a:endParaRPr/>
          </a:p>
        </p:txBody>
      </p:sp>
      <p:sp>
        <p:nvSpPr>
          <p:cNvPr id="808" name="Google Shape;808;p67"/>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Instant Updates on Mobile and Web about your flights, hotels, and car rentals</a:t>
            </a:r>
            <a:endParaRPr sz="1000"/>
          </a:p>
        </p:txBody>
      </p:sp>
      <p:sp>
        <p:nvSpPr>
          <p:cNvPr id="809" name="Google Shape;809;p67"/>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Strong data security and privacy measures, controlled sharing of travel details</a:t>
            </a:r>
            <a:endParaRPr sz="1000">
              <a:solidFill>
                <a:srgbClr val="C2C2C2"/>
              </a:solidFill>
            </a:endParaRPr>
          </a:p>
        </p:txBody>
      </p:sp>
      <p:sp>
        <p:nvSpPr>
          <p:cNvPr id="810" name="Google Shape;810;p67"/>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No matter where you are, you can check your travel plans</a:t>
            </a:r>
            <a:endParaRPr sz="1000">
              <a:solidFill>
                <a:srgbClr val="C2C2C2"/>
              </a:solidFill>
            </a:endParaRPr>
          </a:p>
        </p:txBody>
      </p:sp>
      <p:sp>
        <p:nvSpPr>
          <p:cNvPr id="811" name="Google Shape;811;p67"/>
          <p:cNvSpPr/>
          <p:nvPr/>
        </p:nvSpPr>
        <p:spPr>
          <a:xfrm>
            <a:off x="379000" y="149911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7"/>
          <p:cNvSpPr/>
          <p:nvPr/>
        </p:nvSpPr>
        <p:spPr>
          <a:xfrm>
            <a:off x="8064725" y="15001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7"/>
          <p:cNvSpPr/>
          <p:nvPr/>
        </p:nvSpPr>
        <p:spPr>
          <a:xfrm>
            <a:off x="378988" y="2840563"/>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7"/>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Short Time to Market</a:t>
            </a:r>
            <a:endParaRPr sz="1600">
              <a:solidFill>
                <a:srgbClr val="C2C2C2"/>
              </a:solidFill>
            </a:endParaRPr>
          </a:p>
        </p:txBody>
      </p:sp>
      <p:sp>
        <p:nvSpPr>
          <p:cNvPr id="815" name="Google Shape;815;p67"/>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Flexible architecture for rapid launch and future enhancements</a:t>
            </a:r>
            <a:endParaRPr sz="1000">
              <a:solidFill>
                <a:srgbClr val="C2C2C2"/>
              </a:solidFill>
            </a:endParaRPr>
          </a:p>
        </p:txBody>
      </p:sp>
      <p:sp>
        <p:nvSpPr>
          <p:cNvPr id="816" name="Google Shape;816;p67"/>
          <p:cNvSpPr/>
          <p:nvPr/>
        </p:nvSpPr>
        <p:spPr>
          <a:xfrm>
            <a:off x="3214875" y="39388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7"/>
          <p:cNvSpPr/>
          <p:nvPr/>
        </p:nvSpPr>
        <p:spPr>
          <a:xfrm>
            <a:off x="8051438" y="2812738"/>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67"/>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819" name="Google Shape;819;p67"/>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820" name="Google Shape;820;p67"/>
          <p:cNvGrpSpPr/>
          <p:nvPr/>
        </p:nvGrpSpPr>
        <p:grpSpPr>
          <a:xfrm>
            <a:off x="506775" y="2975414"/>
            <a:ext cx="355557" cy="354616"/>
            <a:chOff x="-34005425" y="3945575"/>
            <a:chExt cx="293025" cy="292250"/>
          </a:xfrm>
        </p:grpSpPr>
        <p:sp>
          <p:nvSpPr>
            <p:cNvPr id="821" name="Google Shape;821;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67"/>
          <p:cNvGrpSpPr/>
          <p:nvPr/>
        </p:nvGrpSpPr>
        <p:grpSpPr>
          <a:xfrm>
            <a:off x="3350129" y="4081343"/>
            <a:ext cx="340573" cy="339271"/>
            <a:chOff x="898875" y="4399275"/>
            <a:chExt cx="483700" cy="481850"/>
          </a:xfrm>
        </p:grpSpPr>
        <p:sp>
          <p:nvSpPr>
            <p:cNvPr id="825" name="Google Shape;825;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 name="Google Shape;826;p67"/>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 name="Google Shape;827;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 name="Google Shape;830;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 name="Google Shape;831;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 name="Google Shape;832;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 name="Google Shape;833;p67"/>
          <p:cNvGrpSpPr/>
          <p:nvPr/>
        </p:nvGrpSpPr>
        <p:grpSpPr>
          <a:xfrm>
            <a:off x="8203381" y="1636927"/>
            <a:ext cx="307231" cy="348690"/>
            <a:chOff x="2423775" y="3226875"/>
            <a:chExt cx="259925" cy="295000"/>
          </a:xfrm>
        </p:grpSpPr>
        <p:sp>
          <p:nvSpPr>
            <p:cNvPr id="834" name="Google Shape;834;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67"/>
          <p:cNvGrpSpPr/>
          <p:nvPr/>
        </p:nvGrpSpPr>
        <p:grpSpPr>
          <a:xfrm>
            <a:off x="8192989" y="2974944"/>
            <a:ext cx="354586" cy="355557"/>
            <a:chOff x="-33645475" y="3944800"/>
            <a:chExt cx="292225" cy="293025"/>
          </a:xfrm>
        </p:grpSpPr>
        <p:sp>
          <p:nvSpPr>
            <p:cNvPr id="838" name="Google Shape;838;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67"/>
          <p:cNvGrpSpPr/>
          <p:nvPr/>
        </p:nvGrpSpPr>
        <p:grpSpPr>
          <a:xfrm>
            <a:off x="505071" y="1632067"/>
            <a:ext cx="358971" cy="358408"/>
            <a:chOff x="-52043575" y="3983125"/>
            <a:chExt cx="319000" cy="318500"/>
          </a:xfrm>
        </p:grpSpPr>
        <p:sp>
          <p:nvSpPr>
            <p:cNvPr id="849" name="Google Shape;849;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8"/>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Better User Experience</a:t>
            </a:r>
            <a:endParaRPr sz="1600"/>
          </a:p>
        </p:txBody>
      </p:sp>
      <p:sp>
        <p:nvSpPr>
          <p:cNvPr id="863" name="Google Shape;863;p68"/>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Handle Busy Times</a:t>
            </a:r>
            <a:endParaRPr sz="1600"/>
          </a:p>
        </p:txBody>
      </p:sp>
      <p:sp>
        <p:nvSpPr>
          <p:cNvPr id="864" name="Google Shape;864;p68"/>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Keep Data Safe</a:t>
            </a:r>
            <a:endParaRPr sz="1600">
              <a:solidFill>
                <a:srgbClr val="C2C2C2"/>
              </a:solidFill>
            </a:endParaRPr>
          </a:p>
        </p:txBody>
      </p:sp>
      <p:sp>
        <p:nvSpPr>
          <p:cNvPr id="865" name="Google Shape;865;p68"/>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Work Everywhere</a:t>
            </a:r>
            <a:endParaRPr sz="1600">
              <a:solidFill>
                <a:srgbClr val="C2C2C2"/>
              </a:solidFill>
            </a:endParaRPr>
          </a:p>
        </p:txBody>
      </p:sp>
      <p:sp>
        <p:nvSpPr>
          <p:cNvPr id="866" name="Google Shape;866;p68"/>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High performance during peak usage (even on holidays and weekends), no slowdowns or crashes</a:t>
            </a:r>
            <a:endParaRPr sz="1000"/>
          </a:p>
        </p:txBody>
      </p:sp>
      <p:sp>
        <p:nvSpPr>
          <p:cNvPr id="867" name="Google Shape;867;p68"/>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What will you get </a:t>
            </a:r>
            <a:endParaRPr/>
          </a:p>
          <a:p>
            <a:pPr indent="0" lvl="0" marL="0" rtl="0" algn="ctr">
              <a:spcBef>
                <a:spcPts val="0"/>
              </a:spcBef>
              <a:spcAft>
                <a:spcPts val="0"/>
              </a:spcAft>
              <a:buNone/>
            </a:pPr>
            <a:r>
              <a:rPr lang="ru"/>
              <a:t>in return?</a:t>
            </a:r>
            <a:endParaRPr/>
          </a:p>
        </p:txBody>
      </p:sp>
      <p:sp>
        <p:nvSpPr>
          <p:cNvPr id="868" name="Google Shape;868;p68"/>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Instant Updates on Mobile and Web about your flights, hotels, and car rentals</a:t>
            </a:r>
            <a:endParaRPr sz="1000"/>
          </a:p>
        </p:txBody>
      </p:sp>
      <p:sp>
        <p:nvSpPr>
          <p:cNvPr id="869" name="Google Shape;869;p68"/>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Strong data security and privacy measures, controlled sharing of travel details</a:t>
            </a:r>
            <a:endParaRPr sz="1000">
              <a:solidFill>
                <a:srgbClr val="C2C2C2"/>
              </a:solidFill>
            </a:endParaRPr>
          </a:p>
        </p:txBody>
      </p:sp>
      <p:sp>
        <p:nvSpPr>
          <p:cNvPr id="870" name="Google Shape;870;p68"/>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No matter where you are, you can check your travel plans</a:t>
            </a:r>
            <a:endParaRPr sz="1000">
              <a:solidFill>
                <a:srgbClr val="C2C2C2"/>
              </a:solidFill>
            </a:endParaRPr>
          </a:p>
        </p:txBody>
      </p:sp>
      <p:sp>
        <p:nvSpPr>
          <p:cNvPr id="871" name="Google Shape;871;p68"/>
          <p:cNvSpPr/>
          <p:nvPr/>
        </p:nvSpPr>
        <p:spPr>
          <a:xfrm>
            <a:off x="379000" y="149911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8"/>
          <p:cNvSpPr/>
          <p:nvPr/>
        </p:nvSpPr>
        <p:spPr>
          <a:xfrm>
            <a:off x="8064725" y="15001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8"/>
          <p:cNvSpPr/>
          <p:nvPr/>
        </p:nvSpPr>
        <p:spPr>
          <a:xfrm>
            <a:off x="378988" y="284056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8"/>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Short Time to Market</a:t>
            </a:r>
            <a:endParaRPr sz="1600">
              <a:solidFill>
                <a:srgbClr val="C2C2C2"/>
              </a:solidFill>
            </a:endParaRPr>
          </a:p>
        </p:txBody>
      </p:sp>
      <p:sp>
        <p:nvSpPr>
          <p:cNvPr id="875" name="Google Shape;875;p68"/>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Flexible architecture for rapid launch and future enhancements</a:t>
            </a:r>
            <a:endParaRPr sz="1000">
              <a:solidFill>
                <a:srgbClr val="C2C2C2"/>
              </a:solidFill>
            </a:endParaRPr>
          </a:p>
        </p:txBody>
      </p:sp>
      <p:sp>
        <p:nvSpPr>
          <p:cNvPr id="876" name="Google Shape;876;p68"/>
          <p:cNvSpPr/>
          <p:nvPr/>
        </p:nvSpPr>
        <p:spPr>
          <a:xfrm>
            <a:off x="3214875" y="39388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8"/>
          <p:cNvSpPr/>
          <p:nvPr/>
        </p:nvSpPr>
        <p:spPr>
          <a:xfrm>
            <a:off x="8051438" y="2812738"/>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p68"/>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879" name="Google Shape;879;p68"/>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880" name="Google Shape;880;p68"/>
          <p:cNvGrpSpPr/>
          <p:nvPr/>
        </p:nvGrpSpPr>
        <p:grpSpPr>
          <a:xfrm>
            <a:off x="506775" y="2975414"/>
            <a:ext cx="355557" cy="354616"/>
            <a:chOff x="-34005425" y="3945575"/>
            <a:chExt cx="293025" cy="292250"/>
          </a:xfrm>
        </p:grpSpPr>
        <p:sp>
          <p:nvSpPr>
            <p:cNvPr id="881" name="Google Shape;881;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68"/>
          <p:cNvGrpSpPr/>
          <p:nvPr/>
        </p:nvGrpSpPr>
        <p:grpSpPr>
          <a:xfrm>
            <a:off x="3350129" y="4081343"/>
            <a:ext cx="340573" cy="339271"/>
            <a:chOff x="898875" y="4399275"/>
            <a:chExt cx="483700" cy="481850"/>
          </a:xfrm>
        </p:grpSpPr>
        <p:sp>
          <p:nvSpPr>
            <p:cNvPr id="885" name="Google Shape;885;p6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 name="Google Shape;886;p68"/>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 name="Google Shape;887;p6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6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6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6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6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2" name="Google Shape;892;p6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3" name="Google Shape;893;p68"/>
          <p:cNvGrpSpPr/>
          <p:nvPr/>
        </p:nvGrpSpPr>
        <p:grpSpPr>
          <a:xfrm>
            <a:off x="8203381" y="1636927"/>
            <a:ext cx="307231" cy="348690"/>
            <a:chOff x="2423775" y="3226875"/>
            <a:chExt cx="259925" cy="295000"/>
          </a:xfrm>
        </p:grpSpPr>
        <p:sp>
          <p:nvSpPr>
            <p:cNvPr id="894" name="Google Shape;894;p6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68"/>
          <p:cNvGrpSpPr/>
          <p:nvPr/>
        </p:nvGrpSpPr>
        <p:grpSpPr>
          <a:xfrm>
            <a:off x="8192989" y="2974944"/>
            <a:ext cx="354586" cy="355557"/>
            <a:chOff x="-33645475" y="3944800"/>
            <a:chExt cx="292225" cy="293025"/>
          </a:xfrm>
        </p:grpSpPr>
        <p:sp>
          <p:nvSpPr>
            <p:cNvPr id="898" name="Google Shape;898;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8"/>
          <p:cNvGrpSpPr/>
          <p:nvPr/>
        </p:nvGrpSpPr>
        <p:grpSpPr>
          <a:xfrm>
            <a:off x="505071" y="1632067"/>
            <a:ext cx="358971" cy="358408"/>
            <a:chOff x="-52043575" y="3983125"/>
            <a:chExt cx="319000" cy="318500"/>
          </a:xfrm>
        </p:grpSpPr>
        <p:sp>
          <p:nvSpPr>
            <p:cNvPr id="909" name="Google Shape;909;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9"/>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Better User Experience</a:t>
            </a:r>
            <a:endParaRPr sz="1600"/>
          </a:p>
        </p:txBody>
      </p:sp>
      <p:sp>
        <p:nvSpPr>
          <p:cNvPr id="923" name="Google Shape;923;p69"/>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Handle Busy Times</a:t>
            </a:r>
            <a:endParaRPr sz="1600"/>
          </a:p>
        </p:txBody>
      </p:sp>
      <p:sp>
        <p:nvSpPr>
          <p:cNvPr id="924" name="Google Shape;924;p69"/>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t>Keep Data Safe</a:t>
            </a:r>
            <a:endParaRPr sz="1600"/>
          </a:p>
        </p:txBody>
      </p:sp>
      <p:sp>
        <p:nvSpPr>
          <p:cNvPr id="925" name="Google Shape;925;p69"/>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C2C2C2"/>
                </a:solidFill>
              </a:rPr>
              <a:t>Work Everywhere</a:t>
            </a:r>
            <a:endParaRPr sz="1600">
              <a:solidFill>
                <a:srgbClr val="C2C2C2"/>
              </a:solidFill>
            </a:endParaRPr>
          </a:p>
        </p:txBody>
      </p:sp>
      <p:sp>
        <p:nvSpPr>
          <p:cNvPr id="926" name="Google Shape;926;p69"/>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High performance during peak usage (even on holidays and weekends), no slowdowns or crashes</a:t>
            </a:r>
            <a:endParaRPr sz="1000"/>
          </a:p>
        </p:txBody>
      </p:sp>
      <p:sp>
        <p:nvSpPr>
          <p:cNvPr id="927" name="Google Shape;927;p69"/>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What will you get </a:t>
            </a:r>
            <a:endParaRPr/>
          </a:p>
          <a:p>
            <a:pPr indent="0" lvl="0" marL="0" rtl="0" algn="ctr">
              <a:spcBef>
                <a:spcPts val="0"/>
              </a:spcBef>
              <a:spcAft>
                <a:spcPts val="0"/>
              </a:spcAft>
              <a:buNone/>
            </a:pPr>
            <a:r>
              <a:rPr lang="ru"/>
              <a:t>in return?</a:t>
            </a:r>
            <a:endParaRPr/>
          </a:p>
        </p:txBody>
      </p:sp>
      <p:sp>
        <p:nvSpPr>
          <p:cNvPr id="928" name="Google Shape;928;p69"/>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Instant Updates on Mobile and Web about your flights, hotels, and car rentals</a:t>
            </a:r>
            <a:endParaRPr sz="1000"/>
          </a:p>
        </p:txBody>
      </p:sp>
      <p:sp>
        <p:nvSpPr>
          <p:cNvPr id="929" name="Google Shape;929;p69"/>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t>Strong data security and privacy measures, controlled sharing of travel details</a:t>
            </a:r>
            <a:endParaRPr sz="1000"/>
          </a:p>
        </p:txBody>
      </p:sp>
      <p:sp>
        <p:nvSpPr>
          <p:cNvPr id="930" name="Google Shape;930;p69"/>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solidFill>
                  <a:srgbClr val="C2C2C2"/>
                </a:solidFill>
              </a:rPr>
              <a:t>No matter where you are, you can check your travel plans</a:t>
            </a:r>
            <a:endParaRPr sz="1000">
              <a:solidFill>
                <a:srgbClr val="C2C2C2"/>
              </a:solidFill>
            </a:endParaRPr>
          </a:p>
        </p:txBody>
      </p:sp>
      <p:sp>
        <p:nvSpPr>
          <p:cNvPr id="931" name="Google Shape;931;p69"/>
          <p:cNvSpPr/>
          <p:nvPr/>
        </p:nvSpPr>
        <p:spPr>
          <a:xfrm>
            <a:off x="379000" y="149911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9"/>
          <p:cNvSpPr/>
          <p:nvPr/>
        </p:nvSpPr>
        <p:spPr>
          <a:xfrm>
            <a:off x="8064725" y="1500125"/>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9"/>
          <p:cNvSpPr/>
          <p:nvPr/>
        </p:nvSpPr>
        <p:spPr>
          <a:xfrm>
            <a:off x="378988" y="284056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9"/>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Short Time to Market</a:t>
            </a:r>
            <a:endParaRPr sz="1600">
              <a:solidFill>
                <a:srgbClr val="C2C2C2"/>
              </a:solidFill>
            </a:endParaRPr>
          </a:p>
        </p:txBody>
      </p:sp>
      <p:sp>
        <p:nvSpPr>
          <p:cNvPr id="935" name="Google Shape;935;p69"/>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Flexible architecture for rapid launch and future enhancements</a:t>
            </a:r>
            <a:endParaRPr sz="1000">
              <a:solidFill>
                <a:srgbClr val="C2C2C2"/>
              </a:solidFill>
            </a:endParaRPr>
          </a:p>
        </p:txBody>
      </p:sp>
      <p:sp>
        <p:nvSpPr>
          <p:cNvPr id="936" name="Google Shape;936;p69"/>
          <p:cNvSpPr/>
          <p:nvPr/>
        </p:nvSpPr>
        <p:spPr>
          <a:xfrm>
            <a:off x="3214875" y="39388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9"/>
          <p:cNvSpPr/>
          <p:nvPr/>
        </p:nvSpPr>
        <p:spPr>
          <a:xfrm>
            <a:off x="8051438" y="2812738"/>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69"/>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939" name="Google Shape;939;p69"/>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940" name="Google Shape;940;p69"/>
          <p:cNvGrpSpPr/>
          <p:nvPr/>
        </p:nvGrpSpPr>
        <p:grpSpPr>
          <a:xfrm>
            <a:off x="506775" y="2975414"/>
            <a:ext cx="355557" cy="354616"/>
            <a:chOff x="-34005425" y="3945575"/>
            <a:chExt cx="293025" cy="292250"/>
          </a:xfrm>
        </p:grpSpPr>
        <p:sp>
          <p:nvSpPr>
            <p:cNvPr id="941" name="Google Shape;941;p6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69"/>
          <p:cNvGrpSpPr/>
          <p:nvPr/>
        </p:nvGrpSpPr>
        <p:grpSpPr>
          <a:xfrm>
            <a:off x="3350129" y="4081343"/>
            <a:ext cx="340573" cy="339271"/>
            <a:chOff x="898875" y="4399275"/>
            <a:chExt cx="483700" cy="481850"/>
          </a:xfrm>
        </p:grpSpPr>
        <p:sp>
          <p:nvSpPr>
            <p:cNvPr id="945" name="Google Shape;945;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69"/>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7" name="Google Shape;947;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8" name="Google Shape;948;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9" name="Google Shape;949;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0" name="Google Shape;950;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1" name="Google Shape;951;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2" name="Google Shape;952;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3" name="Google Shape;953;p69"/>
          <p:cNvGrpSpPr/>
          <p:nvPr/>
        </p:nvGrpSpPr>
        <p:grpSpPr>
          <a:xfrm>
            <a:off x="8203381" y="1636927"/>
            <a:ext cx="307231" cy="348690"/>
            <a:chOff x="2423775" y="3226875"/>
            <a:chExt cx="259925" cy="295000"/>
          </a:xfrm>
        </p:grpSpPr>
        <p:sp>
          <p:nvSpPr>
            <p:cNvPr id="954" name="Google Shape;954;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69"/>
          <p:cNvGrpSpPr/>
          <p:nvPr/>
        </p:nvGrpSpPr>
        <p:grpSpPr>
          <a:xfrm>
            <a:off x="8192989" y="2974944"/>
            <a:ext cx="354586" cy="355557"/>
            <a:chOff x="-33645475" y="3944800"/>
            <a:chExt cx="292225" cy="293025"/>
          </a:xfrm>
        </p:grpSpPr>
        <p:sp>
          <p:nvSpPr>
            <p:cNvPr id="958" name="Google Shape;958;p6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69"/>
          <p:cNvGrpSpPr/>
          <p:nvPr/>
        </p:nvGrpSpPr>
        <p:grpSpPr>
          <a:xfrm>
            <a:off x="505071" y="1632067"/>
            <a:ext cx="358971" cy="358408"/>
            <a:chOff x="-52043575" y="3983125"/>
            <a:chExt cx="319000" cy="318500"/>
          </a:xfrm>
        </p:grpSpPr>
        <p:sp>
          <p:nvSpPr>
            <p:cNvPr id="969" name="Google Shape;969;p6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0"/>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Better User Experience</a:t>
            </a:r>
            <a:endParaRPr sz="1600"/>
          </a:p>
        </p:txBody>
      </p:sp>
      <p:sp>
        <p:nvSpPr>
          <p:cNvPr id="983" name="Google Shape;983;p70"/>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Handle Busy Times</a:t>
            </a:r>
            <a:endParaRPr sz="1600"/>
          </a:p>
        </p:txBody>
      </p:sp>
      <p:sp>
        <p:nvSpPr>
          <p:cNvPr id="984" name="Google Shape;984;p70"/>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t>Keep Data Safe</a:t>
            </a:r>
            <a:endParaRPr sz="1600"/>
          </a:p>
        </p:txBody>
      </p:sp>
      <p:sp>
        <p:nvSpPr>
          <p:cNvPr id="985" name="Google Shape;985;p70"/>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t>Work Everywhere</a:t>
            </a:r>
            <a:endParaRPr sz="1600"/>
          </a:p>
        </p:txBody>
      </p:sp>
      <p:sp>
        <p:nvSpPr>
          <p:cNvPr id="986" name="Google Shape;986;p70"/>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High performance during peak usage (even on holidays and weekends), no slowdowns or crashes</a:t>
            </a:r>
            <a:endParaRPr sz="1000"/>
          </a:p>
        </p:txBody>
      </p:sp>
      <p:sp>
        <p:nvSpPr>
          <p:cNvPr id="987" name="Google Shape;987;p70"/>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What will you get </a:t>
            </a:r>
            <a:endParaRPr/>
          </a:p>
          <a:p>
            <a:pPr indent="0" lvl="0" marL="0" rtl="0" algn="ctr">
              <a:spcBef>
                <a:spcPts val="0"/>
              </a:spcBef>
              <a:spcAft>
                <a:spcPts val="0"/>
              </a:spcAft>
              <a:buNone/>
            </a:pPr>
            <a:r>
              <a:rPr lang="ru"/>
              <a:t>in return?</a:t>
            </a:r>
            <a:endParaRPr/>
          </a:p>
        </p:txBody>
      </p:sp>
      <p:sp>
        <p:nvSpPr>
          <p:cNvPr id="988" name="Google Shape;988;p70"/>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Instant Updates on Mobile and Web about your flights, hotels, and car rentals</a:t>
            </a:r>
            <a:endParaRPr sz="1000"/>
          </a:p>
        </p:txBody>
      </p:sp>
      <p:sp>
        <p:nvSpPr>
          <p:cNvPr id="989" name="Google Shape;989;p70"/>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t>Strong data security and privacy measures, controlled sharing of travel details</a:t>
            </a:r>
            <a:endParaRPr sz="1000"/>
          </a:p>
        </p:txBody>
      </p:sp>
      <p:sp>
        <p:nvSpPr>
          <p:cNvPr id="990" name="Google Shape;990;p70"/>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t>No matter where you are, you can check your travel plans</a:t>
            </a:r>
            <a:endParaRPr sz="1000"/>
          </a:p>
        </p:txBody>
      </p:sp>
      <p:sp>
        <p:nvSpPr>
          <p:cNvPr id="991" name="Google Shape;991;p70"/>
          <p:cNvSpPr/>
          <p:nvPr/>
        </p:nvSpPr>
        <p:spPr>
          <a:xfrm>
            <a:off x="379000" y="149911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0"/>
          <p:cNvSpPr/>
          <p:nvPr/>
        </p:nvSpPr>
        <p:spPr>
          <a:xfrm>
            <a:off x="8064725" y="1500125"/>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0"/>
          <p:cNvSpPr/>
          <p:nvPr/>
        </p:nvSpPr>
        <p:spPr>
          <a:xfrm>
            <a:off x="378988" y="284056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0"/>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solidFill>
                  <a:srgbClr val="C2C2C2"/>
                </a:solidFill>
              </a:rPr>
              <a:t>Short Time to Market</a:t>
            </a:r>
            <a:endParaRPr sz="1600">
              <a:solidFill>
                <a:srgbClr val="C2C2C2"/>
              </a:solidFill>
            </a:endParaRPr>
          </a:p>
        </p:txBody>
      </p:sp>
      <p:sp>
        <p:nvSpPr>
          <p:cNvPr id="995" name="Google Shape;995;p70"/>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rgbClr val="C2C2C2"/>
                </a:solidFill>
              </a:rPr>
              <a:t>Flexible architecture for rapid launch and future enhancements</a:t>
            </a:r>
            <a:endParaRPr sz="1000">
              <a:solidFill>
                <a:srgbClr val="C2C2C2"/>
              </a:solidFill>
            </a:endParaRPr>
          </a:p>
        </p:txBody>
      </p:sp>
      <p:sp>
        <p:nvSpPr>
          <p:cNvPr id="996" name="Google Shape;996;p70"/>
          <p:cNvSpPr/>
          <p:nvPr/>
        </p:nvSpPr>
        <p:spPr>
          <a:xfrm>
            <a:off x="3214875" y="3938825"/>
            <a:ext cx="611100" cy="624300"/>
          </a:xfrm>
          <a:prstGeom prst="rect">
            <a:avLst/>
          </a:prstGeom>
          <a:solidFill>
            <a:srgbClr val="C2C2C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0"/>
          <p:cNvSpPr/>
          <p:nvPr/>
        </p:nvSpPr>
        <p:spPr>
          <a:xfrm>
            <a:off x="8051438" y="2812738"/>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70"/>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999" name="Google Shape;999;p70"/>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1000" name="Google Shape;1000;p70"/>
          <p:cNvGrpSpPr/>
          <p:nvPr/>
        </p:nvGrpSpPr>
        <p:grpSpPr>
          <a:xfrm>
            <a:off x="506775" y="2975414"/>
            <a:ext cx="355557" cy="354616"/>
            <a:chOff x="-34005425" y="3945575"/>
            <a:chExt cx="293025" cy="292250"/>
          </a:xfrm>
        </p:grpSpPr>
        <p:sp>
          <p:nvSpPr>
            <p:cNvPr id="1001" name="Google Shape;1001;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0"/>
          <p:cNvGrpSpPr/>
          <p:nvPr/>
        </p:nvGrpSpPr>
        <p:grpSpPr>
          <a:xfrm>
            <a:off x="3350129" y="4081343"/>
            <a:ext cx="340573" cy="339271"/>
            <a:chOff x="898875" y="4399275"/>
            <a:chExt cx="483700" cy="481850"/>
          </a:xfrm>
        </p:grpSpPr>
        <p:sp>
          <p:nvSpPr>
            <p:cNvPr id="1005" name="Google Shape;1005;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6" name="Google Shape;1006;p70"/>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7" name="Google Shape;1007;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 name="Google Shape;1008;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 name="Google Shape;1009;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 name="Google Shape;1010;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 name="Google Shape;1011;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 name="Google Shape;1012;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3" name="Google Shape;1013;p70"/>
          <p:cNvGrpSpPr/>
          <p:nvPr/>
        </p:nvGrpSpPr>
        <p:grpSpPr>
          <a:xfrm>
            <a:off x="8203381" y="1636927"/>
            <a:ext cx="307231" cy="348690"/>
            <a:chOff x="2423775" y="3226875"/>
            <a:chExt cx="259925" cy="295000"/>
          </a:xfrm>
        </p:grpSpPr>
        <p:sp>
          <p:nvSpPr>
            <p:cNvPr id="1014" name="Google Shape;1014;p7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70"/>
          <p:cNvGrpSpPr/>
          <p:nvPr/>
        </p:nvGrpSpPr>
        <p:grpSpPr>
          <a:xfrm>
            <a:off x="8192989" y="2974944"/>
            <a:ext cx="354586" cy="355557"/>
            <a:chOff x="-33645475" y="3944800"/>
            <a:chExt cx="292225" cy="293025"/>
          </a:xfrm>
        </p:grpSpPr>
        <p:sp>
          <p:nvSpPr>
            <p:cNvPr id="1018" name="Google Shape;1018;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70"/>
          <p:cNvGrpSpPr/>
          <p:nvPr/>
        </p:nvGrpSpPr>
        <p:grpSpPr>
          <a:xfrm>
            <a:off x="505071" y="1632067"/>
            <a:ext cx="358971" cy="358408"/>
            <a:chOff x="-52043575" y="3983125"/>
            <a:chExt cx="319000" cy="318500"/>
          </a:xfrm>
        </p:grpSpPr>
        <p:sp>
          <p:nvSpPr>
            <p:cNvPr id="1029" name="Google Shape;1029;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1"/>
          <p:cNvSpPr txBox="1"/>
          <p:nvPr>
            <p:ph idx="1" type="subTitle"/>
          </p:nvPr>
        </p:nvSpPr>
        <p:spPr>
          <a:xfrm>
            <a:off x="1042850" y="1406338"/>
            <a:ext cx="25026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Better User Experience</a:t>
            </a:r>
            <a:endParaRPr sz="1600"/>
          </a:p>
        </p:txBody>
      </p:sp>
      <p:sp>
        <p:nvSpPr>
          <p:cNvPr id="1043" name="Google Shape;1043;p71"/>
          <p:cNvSpPr txBox="1"/>
          <p:nvPr>
            <p:ph idx="2" type="subTitle"/>
          </p:nvPr>
        </p:nvSpPr>
        <p:spPr>
          <a:xfrm>
            <a:off x="1081075" y="2672513"/>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Handle Busy Times</a:t>
            </a:r>
            <a:endParaRPr sz="1600"/>
          </a:p>
        </p:txBody>
      </p:sp>
      <p:sp>
        <p:nvSpPr>
          <p:cNvPr id="1044" name="Google Shape;1044;p71"/>
          <p:cNvSpPr txBox="1"/>
          <p:nvPr>
            <p:ph idx="3" type="subTitle"/>
          </p:nvPr>
        </p:nvSpPr>
        <p:spPr>
          <a:xfrm>
            <a:off x="5941326" y="1407350"/>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t>Keep Data Safe</a:t>
            </a:r>
            <a:endParaRPr sz="1600"/>
          </a:p>
        </p:txBody>
      </p:sp>
      <p:sp>
        <p:nvSpPr>
          <p:cNvPr id="1045" name="Google Shape;1045;p71"/>
          <p:cNvSpPr txBox="1"/>
          <p:nvPr>
            <p:ph idx="4" type="subTitle"/>
          </p:nvPr>
        </p:nvSpPr>
        <p:spPr>
          <a:xfrm>
            <a:off x="5927976" y="2671608"/>
            <a:ext cx="2123400" cy="45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600"/>
              <a:t>Work Everywhere</a:t>
            </a:r>
            <a:endParaRPr sz="1600"/>
          </a:p>
        </p:txBody>
      </p:sp>
      <p:sp>
        <p:nvSpPr>
          <p:cNvPr id="1046" name="Google Shape;1046;p71"/>
          <p:cNvSpPr txBox="1"/>
          <p:nvPr>
            <p:ph idx="7" type="subTitle"/>
          </p:nvPr>
        </p:nvSpPr>
        <p:spPr>
          <a:xfrm>
            <a:off x="1081075" y="3097700"/>
            <a:ext cx="260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High performance during peak usage (even on holidays and weekends), no slowdowns or crashes</a:t>
            </a:r>
            <a:endParaRPr sz="1000"/>
          </a:p>
        </p:txBody>
      </p:sp>
      <p:sp>
        <p:nvSpPr>
          <p:cNvPr id="1047" name="Google Shape;1047;p71"/>
          <p:cNvSpPr txBox="1"/>
          <p:nvPr>
            <p:ph type="title"/>
          </p:nvPr>
        </p:nvSpPr>
        <p:spPr>
          <a:xfrm>
            <a:off x="944750" y="2588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What will you get </a:t>
            </a:r>
            <a:endParaRPr/>
          </a:p>
          <a:p>
            <a:pPr indent="0" lvl="0" marL="0" rtl="0" algn="ctr">
              <a:spcBef>
                <a:spcPts val="0"/>
              </a:spcBef>
              <a:spcAft>
                <a:spcPts val="0"/>
              </a:spcAft>
              <a:buNone/>
            </a:pPr>
            <a:r>
              <a:rPr lang="ru"/>
              <a:t>in return?</a:t>
            </a:r>
            <a:endParaRPr/>
          </a:p>
        </p:txBody>
      </p:sp>
      <p:sp>
        <p:nvSpPr>
          <p:cNvPr id="1048" name="Google Shape;1048;p71"/>
          <p:cNvSpPr txBox="1"/>
          <p:nvPr>
            <p:ph idx="5" type="subTitle"/>
          </p:nvPr>
        </p:nvSpPr>
        <p:spPr>
          <a:xfrm>
            <a:off x="1042850" y="1831388"/>
            <a:ext cx="250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Instant Updates on Mobile and Web about your flights, hotels, and car rentals</a:t>
            </a:r>
            <a:endParaRPr sz="1000"/>
          </a:p>
        </p:txBody>
      </p:sp>
      <p:sp>
        <p:nvSpPr>
          <p:cNvPr id="1049" name="Google Shape;1049;p71"/>
          <p:cNvSpPr txBox="1"/>
          <p:nvPr>
            <p:ph idx="6" type="subTitle"/>
          </p:nvPr>
        </p:nvSpPr>
        <p:spPr>
          <a:xfrm>
            <a:off x="5941325" y="18323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t>Strong data security and privacy measures, controlled sharing of travel details</a:t>
            </a:r>
            <a:endParaRPr sz="1000"/>
          </a:p>
        </p:txBody>
      </p:sp>
      <p:sp>
        <p:nvSpPr>
          <p:cNvPr id="1050" name="Google Shape;1050;p71"/>
          <p:cNvSpPr txBox="1"/>
          <p:nvPr>
            <p:ph idx="8" type="subTitle"/>
          </p:nvPr>
        </p:nvSpPr>
        <p:spPr>
          <a:xfrm>
            <a:off x="5927975" y="3096799"/>
            <a:ext cx="21234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sz="1000"/>
              <a:t>No matter where you are, you can check your travel plans</a:t>
            </a:r>
            <a:endParaRPr sz="1000"/>
          </a:p>
        </p:txBody>
      </p:sp>
      <p:sp>
        <p:nvSpPr>
          <p:cNvPr id="1051" name="Google Shape;1051;p71"/>
          <p:cNvSpPr/>
          <p:nvPr/>
        </p:nvSpPr>
        <p:spPr>
          <a:xfrm>
            <a:off x="379000" y="149911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1"/>
          <p:cNvSpPr/>
          <p:nvPr/>
        </p:nvSpPr>
        <p:spPr>
          <a:xfrm>
            <a:off x="8064725" y="1500125"/>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1"/>
          <p:cNvSpPr/>
          <p:nvPr/>
        </p:nvSpPr>
        <p:spPr>
          <a:xfrm>
            <a:off x="378988" y="2840563"/>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1"/>
          <p:cNvSpPr txBox="1"/>
          <p:nvPr>
            <p:ph idx="2" type="subTitle"/>
          </p:nvPr>
        </p:nvSpPr>
        <p:spPr>
          <a:xfrm>
            <a:off x="3916963" y="3770775"/>
            <a:ext cx="2303400" cy="4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600"/>
              <a:t>Short Time to Market</a:t>
            </a:r>
            <a:endParaRPr sz="1600"/>
          </a:p>
        </p:txBody>
      </p:sp>
      <p:sp>
        <p:nvSpPr>
          <p:cNvPr id="1055" name="Google Shape;1055;p71"/>
          <p:cNvSpPr txBox="1"/>
          <p:nvPr>
            <p:ph idx="7" type="subTitle"/>
          </p:nvPr>
        </p:nvSpPr>
        <p:spPr>
          <a:xfrm>
            <a:off x="3916976" y="4195975"/>
            <a:ext cx="234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Flexible architecture for rapid launch and future enhancements</a:t>
            </a:r>
            <a:endParaRPr sz="1000"/>
          </a:p>
        </p:txBody>
      </p:sp>
      <p:sp>
        <p:nvSpPr>
          <p:cNvPr id="1056" name="Google Shape;1056;p71"/>
          <p:cNvSpPr/>
          <p:nvPr/>
        </p:nvSpPr>
        <p:spPr>
          <a:xfrm>
            <a:off x="3214875" y="3938825"/>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1"/>
          <p:cNvSpPr/>
          <p:nvPr/>
        </p:nvSpPr>
        <p:spPr>
          <a:xfrm>
            <a:off x="8051438" y="2812738"/>
            <a:ext cx="611100" cy="62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71"/>
          <p:cNvPicPr preferRelativeResize="0"/>
          <p:nvPr/>
        </p:nvPicPr>
        <p:blipFill>
          <a:blip r:embed="rId3">
            <a:alphaModFix/>
          </a:blip>
          <a:stretch>
            <a:fillRect/>
          </a:stretch>
        </p:blipFill>
        <p:spPr>
          <a:xfrm>
            <a:off x="7265974" y="4052925"/>
            <a:ext cx="1797450" cy="1021350"/>
          </a:xfrm>
          <a:prstGeom prst="rect">
            <a:avLst/>
          </a:prstGeom>
          <a:noFill/>
          <a:ln>
            <a:noFill/>
          </a:ln>
        </p:spPr>
      </p:pic>
      <p:sp>
        <p:nvSpPr>
          <p:cNvPr id="1059" name="Google Shape;1059;p71"/>
          <p:cNvSpPr txBox="1"/>
          <p:nvPr>
            <p:ph idx="4294967295" type="ctrTitle"/>
          </p:nvPr>
        </p:nvSpPr>
        <p:spPr>
          <a:xfrm>
            <a:off x="3545450" y="2041932"/>
            <a:ext cx="25026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000"/>
              <a:t>Everything</a:t>
            </a:r>
            <a:endParaRPr sz="3000"/>
          </a:p>
        </p:txBody>
      </p:sp>
      <p:grpSp>
        <p:nvGrpSpPr>
          <p:cNvPr id="1060" name="Google Shape;1060;p71"/>
          <p:cNvGrpSpPr/>
          <p:nvPr/>
        </p:nvGrpSpPr>
        <p:grpSpPr>
          <a:xfrm>
            <a:off x="506775" y="2975414"/>
            <a:ext cx="355557" cy="354616"/>
            <a:chOff x="-34005425" y="3945575"/>
            <a:chExt cx="293025" cy="292250"/>
          </a:xfrm>
        </p:grpSpPr>
        <p:sp>
          <p:nvSpPr>
            <p:cNvPr id="1061" name="Google Shape;1061;p7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71"/>
          <p:cNvGrpSpPr/>
          <p:nvPr/>
        </p:nvGrpSpPr>
        <p:grpSpPr>
          <a:xfrm>
            <a:off x="3350129" y="4081343"/>
            <a:ext cx="340573" cy="339271"/>
            <a:chOff x="898875" y="4399275"/>
            <a:chExt cx="483700" cy="481850"/>
          </a:xfrm>
        </p:grpSpPr>
        <p:sp>
          <p:nvSpPr>
            <p:cNvPr id="1065" name="Google Shape;1065;p7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6" name="Google Shape;1066;p71"/>
            <p:cNvSpPr/>
            <p:nvPr/>
          </p:nvSpPr>
          <p:spPr>
            <a:xfrm>
              <a:off x="1138025" y="4763350"/>
              <a:ext cx="25" cy="25"/>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7" name="Google Shape;1067;p7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8" name="Google Shape;1068;p7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9" name="Google Shape;1069;p7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0" name="Google Shape;1070;p7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1" name="Google Shape;1071;p7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2" name="Google Shape;1072;p7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73" name="Google Shape;1073;p71"/>
          <p:cNvGrpSpPr/>
          <p:nvPr/>
        </p:nvGrpSpPr>
        <p:grpSpPr>
          <a:xfrm>
            <a:off x="8203381" y="1636927"/>
            <a:ext cx="307231" cy="348690"/>
            <a:chOff x="2423775" y="3226875"/>
            <a:chExt cx="259925" cy="295000"/>
          </a:xfrm>
        </p:grpSpPr>
        <p:sp>
          <p:nvSpPr>
            <p:cNvPr id="1074" name="Google Shape;1074;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71"/>
          <p:cNvGrpSpPr/>
          <p:nvPr/>
        </p:nvGrpSpPr>
        <p:grpSpPr>
          <a:xfrm>
            <a:off x="8192989" y="2974944"/>
            <a:ext cx="354586" cy="355557"/>
            <a:chOff x="-33645475" y="3944800"/>
            <a:chExt cx="292225" cy="293025"/>
          </a:xfrm>
        </p:grpSpPr>
        <p:sp>
          <p:nvSpPr>
            <p:cNvPr id="1078" name="Google Shape;1078;p7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71"/>
          <p:cNvGrpSpPr/>
          <p:nvPr/>
        </p:nvGrpSpPr>
        <p:grpSpPr>
          <a:xfrm>
            <a:off x="505071" y="1632067"/>
            <a:ext cx="358971" cy="358408"/>
            <a:chOff x="-52043575" y="3983125"/>
            <a:chExt cx="319000" cy="318500"/>
          </a:xfrm>
        </p:grpSpPr>
        <p:sp>
          <p:nvSpPr>
            <p:cNvPr id="1089" name="Google Shape;1089;p7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1" name="Shape 1101"/>
        <p:cNvGrpSpPr/>
        <p:nvPr/>
      </p:nvGrpSpPr>
      <p:grpSpPr>
        <a:xfrm>
          <a:off x="0" y="0"/>
          <a:ext cx="0" cy="0"/>
          <a:chOff x="0" y="0"/>
          <a:chExt cx="0" cy="0"/>
        </a:xfrm>
      </p:grpSpPr>
      <p:sp>
        <p:nvSpPr>
          <p:cNvPr id="1102" name="Google Shape;1102;p72"/>
          <p:cNvSpPr txBox="1"/>
          <p:nvPr>
            <p:ph idx="4294967295" type="ctrTitle"/>
          </p:nvPr>
        </p:nvSpPr>
        <p:spPr>
          <a:xfrm>
            <a:off x="3320700" y="2256457"/>
            <a:ext cx="25026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ph idx="4294967295" type="subTitle"/>
          </p:nvPr>
        </p:nvSpPr>
        <p:spPr>
          <a:xfrm>
            <a:off x="770750" y="237165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Arkadzi Salnikau</a:t>
            </a:r>
            <a:endParaRPr sz="1500">
              <a:latin typeface="DM Sans Medium"/>
              <a:ea typeface="DM Sans Medium"/>
              <a:cs typeface="DM Sans Medium"/>
              <a:sym typeface="DM Sans Medium"/>
            </a:endParaRPr>
          </a:p>
        </p:txBody>
      </p:sp>
      <p:sp>
        <p:nvSpPr>
          <p:cNvPr id="500" name="Google Shape;500;p50"/>
          <p:cNvSpPr txBox="1"/>
          <p:nvPr>
            <p:ph idx="4294967295" type="ctrTitle"/>
          </p:nvPr>
        </p:nvSpPr>
        <p:spPr>
          <a:xfrm>
            <a:off x="-100" y="0"/>
            <a:ext cx="91440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Profitero Data Alchemists</a:t>
            </a:r>
            <a:endParaRPr/>
          </a:p>
        </p:txBody>
      </p:sp>
      <p:sp>
        <p:nvSpPr>
          <p:cNvPr id="501" name="Google Shape;501;p50"/>
          <p:cNvSpPr txBox="1"/>
          <p:nvPr>
            <p:ph idx="4294967295" type="subTitle"/>
          </p:nvPr>
        </p:nvSpPr>
        <p:spPr>
          <a:xfrm>
            <a:off x="3270800" y="2371650"/>
            <a:ext cx="1933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Denis Klimenko</a:t>
            </a:r>
            <a:endParaRPr sz="1500">
              <a:latin typeface="DM Sans Medium"/>
              <a:ea typeface="DM Sans Medium"/>
              <a:cs typeface="DM Sans Medium"/>
              <a:sym typeface="DM Sans Medium"/>
            </a:endParaRPr>
          </a:p>
        </p:txBody>
      </p:sp>
      <p:sp>
        <p:nvSpPr>
          <p:cNvPr id="502" name="Google Shape;502;p50"/>
          <p:cNvSpPr txBox="1"/>
          <p:nvPr>
            <p:ph idx="4294967295" type="subTitle"/>
          </p:nvPr>
        </p:nvSpPr>
        <p:spPr>
          <a:xfrm>
            <a:off x="5671437" y="2371650"/>
            <a:ext cx="1933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1500">
                <a:latin typeface="DM Sans Medium"/>
                <a:ea typeface="DM Sans Medium"/>
                <a:cs typeface="DM Sans Medium"/>
                <a:sym typeface="DM Sans Medium"/>
              </a:rPr>
              <a:t>Dmitry Trofimov</a:t>
            </a:r>
            <a:endParaRPr sz="1500">
              <a:latin typeface="DM Sans Medium"/>
              <a:ea typeface="DM Sans Medium"/>
              <a:cs typeface="DM Sans Medium"/>
              <a:sym typeface="DM Sans Medium"/>
            </a:endParaRPr>
          </a:p>
          <a:p>
            <a:pPr indent="0" lvl="0" marL="0" rtl="0" algn="ctr">
              <a:spcBef>
                <a:spcPts val="1600"/>
              </a:spcBef>
              <a:spcAft>
                <a:spcPts val="0"/>
              </a:spcAft>
              <a:buNone/>
            </a:pPr>
            <a:r>
              <a:t/>
            </a:r>
            <a:endParaRPr sz="1500"/>
          </a:p>
          <a:p>
            <a:pPr indent="0" lvl="0" marL="0" rtl="0" algn="ctr">
              <a:spcBef>
                <a:spcPts val="1600"/>
              </a:spcBef>
              <a:spcAft>
                <a:spcPts val="1600"/>
              </a:spcAft>
              <a:buNone/>
            </a:pPr>
            <a:r>
              <a:t/>
            </a:r>
            <a:endParaRPr sz="1500"/>
          </a:p>
        </p:txBody>
      </p:sp>
      <p:sp>
        <p:nvSpPr>
          <p:cNvPr id="503" name="Google Shape;503;p50"/>
          <p:cNvSpPr txBox="1"/>
          <p:nvPr>
            <p:ph idx="4294967295" type="subTitle"/>
          </p:nvPr>
        </p:nvSpPr>
        <p:spPr>
          <a:xfrm>
            <a:off x="2022763" y="441770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Ilya Hardzeenka</a:t>
            </a:r>
            <a:endParaRPr sz="1500">
              <a:latin typeface="DM Sans Medium"/>
              <a:ea typeface="DM Sans Medium"/>
              <a:cs typeface="DM Sans Medium"/>
              <a:sym typeface="DM Sans Medium"/>
            </a:endParaRPr>
          </a:p>
        </p:txBody>
      </p:sp>
      <p:sp>
        <p:nvSpPr>
          <p:cNvPr id="504" name="Google Shape;504;p50"/>
          <p:cNvSpPr txBox="1"/>
          <p:nvPr>
            <p:ph idx="4294967295" type="subTitle"/>
          </p:nvPr>
        </p:nvSpPr>
        <p:spPr>
          <a:xfrm>
            <a:off x="4571988" y="4417700"/>
            <a:ext cx="19797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ru" sz="1500">
                <a:latin typeface="DM Sans Medium"/>
                <a:ea typeface="DM Sans Medium"/>
                <a:cs typeface="DM Sans Medium"/>
                <a:sym typeface="DM Sans Medium"/>
              </a:rPr>
              <a:t>Oleg Zubchenko</a:t>
            </a:r>
            <a:endParaRPr sz="1500">
              <a:latin typeface="DM Sans Medium"/>
              <a:ea typeface="DM Sans Medium"/>
              <a:cs typeface="DM Sans Medium"/>
              <a:sym typeface="DM Sans Medium"/>
            </a:endParaRPr>
          </a:p>
        </p:txBody>
      </p:sp>
      <p:sp>
        <p:nvSpPr>
          <p:cNvPr id="505" name="Google Shape;505;p50"/>
          <p:cNvSpPr/>
          <p:nvPr/>
        </p:nvSpPr>
        <p:spPr>
          <a:xfrm>
            <a:off x="7835938" y="3288225"/>
            <a:ext cx="462875" cy="434125"/>
          </a:xfrm>
          <a:custGeom>
            <a:rect b="b" l="l" r="r" t="t"/>
            <a:pathLst>
              <a:path extrusionOk="0" h="17365" w="18515">
                <a:moveTo>
                  <a:pt x="6802" y="1"/>
                </a:moveTo>
                <a:cubicBezTo>
                  <a:pt x="5126" y="1"/>
                  <a:pt x="3735" y="1293"/>
                  <a:pt x="3607" y="2968"/>
                </a:cubicBezTo>
                <a:cubicBezTo>
                  <a:pt x="2698" y="3380"/>
                  <a:pt x="2159" y="4331"/>
                  <a:pt x="2258" y="5325"/>
                </a:cubicBezTo>
                <a:lnTo>
                  <a:pt x="5566" y="5325"/>
                </a:lnTo>
                <a:lnTo>
                  <a:pt x="5566" y="3962"/>
                </a:lnTo>
                <a:cubicBezTo>
                  <a:pt x="5566" y="3621"/>
                  <a:pt x="5822" y="3451"/>
                  <a:pt x="6078" y="3451"/>
                </a:cubicBezTo>
                <a:cubicBezTo>
                  <a:pt x="6333" y="3451"/>
                  <a:pt x="6589" y="3621"/>
                  <a:pt x="6589" y="3962"/>
                </a:cubicBezTo>
                <a:lnTo>
                  <a:pt x="6589" y="5325"/>
                </a:lnTo>
                <a:lnTo>
                  <a:pt x="6887" y="5325"/>
                </a:lnTo>
                <a:cubicBezTo>
                  <a:pt x="7455" y="5325"/>
                  <a:pt x="7909" y="5779"/>
                  <a:pt x="7909" y="6333"/>
                </a:cubicBezTo>
                <a:lnTo>
                  <a:pt x="7909" y="6873"/>
                </a:lnTo>
                <a:lnTo>
                  <a:pt x="8406" y="6873"/>
                </a:lnTo>
                <a:cubicBezTo>
                  <a:pt x="9088" y="6873"/>
                  <a:pt x="9088" y="7895"/>
                  <a:pt x="8406" y="7895"/>
                </a:cubicBezTo>
                <a:lnTo>
                  <a:pt x="7909" y="7895"/>
                </a:lnTo>
                <a:lnTo>
                  <a:pt x="7909" y="8818"/>
                </a:lnTo>
                <a:cubicBezTo>
                  <a:pt x="7888" y="9137"/>
                  <a:pt x="7643" y="9297"/>
                  <a:pt x="7398" y="9297"/>
                </a:cubicBezTo>
                <a:cubicBezTo>
                  <a:pt x="7153" y="9297"/>
                  <a:pt x="6908" y="9137"/>
                  <a:pt x="6887" y="8818"/>
                </a:cubicBezTo>
                <a:lnTo>
                  <a:pt x="6887" y="6347"/>
                </a:lnTo>
                <a:lnTo>
                  <a:pt x="4998" y="6347"/>
                </a:lnTo>
                <a:lnTo>
                  <a:pt x="4998" y="7866"/>
                </a:lnTo>
                <a:cubicBezTo>
                  <a:pt x="4977" y="8186"/>
                  <a:pt x="4732" y="8346"/>
                  <a:pt x="4487" y="8346"/>
                </a:cubicBezTo>
                <a:cubicBezTo>
                  <a:pt x="4242" y="8346"/>
                  <a:pt x="3998" y="8186"/>
                  <a:pt x="3976" y="7866"/>
                </a:cubicBezTo>
                <a:lnTo>
                  <a:pt x="3976" y="6347"/>
                </a:lnTo>
                <a:lnTo>
                  <a:pt x="1477" y="6347"/>
                </a:lnTo>
                <a:cubicBezTo>
                  <a:pt x="1" y="7994"/>
                  <a:pt x="412" y="10592"/>
                  <a:pt x="2315" y="11714"/>
                </a:cubicBezTo>
                <a:cubicBezTo>
                  <a:pt x="2187" y="12225"/>
                  <a:pt x="2230" y="12765"/>
                  <a:pt x="2457" y="13233"/>
                </a:cubicBezTo>
                <a:cubicBezTo>
                  <a:pt x="2500" y="13347"/>
                  <a:pt x="2556" y="13446"/>
                  <a:pt x="2613" y="13531"/>
                </a:cubicBezTo>
                <a:lnTo>
                  <a:pt x="5879" y="13531"/>
                </a:lnTo>
                <a:lnTo>
                  <a:pt x="5879" y="11260"/>
                </a:lnTo>
                <a:lnTo>
                  <a:pt x="4984" y="11260"/>
                </a:lnTo>
                <a:cubicBezTo>
                  <a:pt x="4303" y="11260"/>
                  <a:pt x="4303" y="10237"/>
                  <a:pt x="4984" y="10237"/>
                </a:cubicBezTo>
                <a:lnTo>
                  <a:pt x="5879" y="10237"/>
                </a:lnTo>
                <a:cubicBezTo>
                  <a:pt x="6432" y="10237"/>
                  <a:pt x="6887" y="10692"/>
                  <a:pt x="6887" y="11260"/>
                </a:cubicBezTo>
                <a:lnTo>
                  <a:pt x="6887" y="11884"/>
                </a:lnTo>
                <a:lnTo>
                  <a:pt x="7327" y="11884"/>
                </a:lnTo>
                <a:cubicBezTo>
                  <a:pt x="7340" y="11884"/>
                  <a:pt x="7353" y="11883"/>
                  <a:pt x="7366" y="11883"/>
                </a:cubicBezTo>
                <a:cubicBezTo>
                  <a:pt x="8024" y="11883"/>
                  <a:pt x="8024" y="12908"/>
                  <a:pt x="7366" y="12908"/>
                </a:cubicBezTo>
                <a:cubicBezTo>
                  <a:pt x="7353" y="12908"/>
                  <a:pt x="7340" y="12907"/>
                  <a:pt x="7327" y="12907"/>
                </a:cubicBezTo>
                <a:lnTo>
                  <a:pt x="6887" y="12907"/>
                </a:lnTo>
                <a:lnTo>
                  <a:pt x="6887" y="13531"/>
                </a:lnTo>
                <a:cubicBezTo>
                  <a:pt x="6873" y="14099"/>
                  <a:pt x="6418" y="14554"/>
                  <a:pt x="5865" y="14554"/>
                </a:cubicBezTo>
                <a:lnTo>
                  <a:pt x="3607" y="14554"/>
                </a:lnTo>
                <a:cubicBezTo>
                  <a:pt x="3825" y="16265"/>
                  <a:pt x="5275" y="17362"/>
                  <a:pt x="6803" y="17362"/>
                </a:cubicBezTo>
                <a:cubicBezTo>
                  <a:pt x="7468" y="17362"/>
                  <a:pt x="8148" y="17154"/>
                  <a:pt x="8747" y="16698"/>
                </a:cubicBezTo>
                <a:lnTo>
                  <a:pt x="8747" y="14071"/>
                </a:lnTo>
                <a:cubicBezTo>
                  <a:pt x="8747" y="13503"/>
                  <a:pt x="9201" y="13049"/>
                  <a:pt x="9769" y="13049"/>
                </a:cubicBezTo>
                <a:lnTo>
                  <a:pt x="10692" y="13049"/>
                </a:lnTo>
                <a:cubicBezTo>
                  <a:pt x="10706" y="13048"/>
                  <a:pt x="10719" y="13047"/>
                  <a:pt x="10732" y="13047"/>
                </a:cubicBezTo>
                <a:cubicBezTo>
                  <a:pt x="11403" y="13047"/>
                  <a:pt x="11403" y="14072"/>
                  <a:pt x="10732" y="14072"/>
                </a:cubicBezTo>
                <a:cubicBezTo>
                  <a:pt x="10719" y="14072"/>
                  <a:pt x="10706" y="14072"/>
                  <a:pt x="10692" y="14071"/>
                </a:cubicBezTo>
                <a:lnTo>
                  <a:pt x="9783" y="14071"/>
                </a:lnTo>
                <a:lnTo>
                  <a:pt x="9783" y="16698"/>
                </a:lnTo>
                <a:cubicBezTo>
                  <a:pt x="10337" y="17123"/>
                  <a:pt x="11018" y="17365"/>
                  <a:pt x="11728" y="17365"/>
                </a:cubicBezTo>
                <a:cubicBezTo>
                  <a:pt x="13404" y="17365"/>
                  <a:pt x="14809" y="16059"/>
                  <a:pt x="14923" y="14383"/>
                </a:cubicBezTo>
                <a:cubicBezTo>
                  <a:pt x="15860" y="13957"/>
                  <a:pt x="16400" y="12978"/>
                  <a:pt x="16272" y="11970"/>
                </a:cubicBezTo>
                <a:lnTo>
                  <a:pt x="9783" y="11970"/>
                </a:lnTo>
                <a:cubicBezTo>
                  <a:pt x="9215" y="11970"/>
                  <a:pt x="8761" y="11515"/>
                  <a:pt x="8761" y="10947"/>
                </a:cubicBezTo>
                <a:lnTo>
                  <a:pt x="8761" y="10039"/>
                </a:lnTo>
                <a:cubicBezTo>
                  <a:pt x="8740" y="9677"/>
                  <a:pt x="9002" y="9496"/>
                  <a:pt x="9267" y="9496"/>
                </a:cubicBezTo>
                <a:cubicBezTo>
                  <a:pt x="9531" y="9496"/>
                  <a:pt x="9797" y="9677"/>
                  <a:pt x="9783" y="10039"/>
                </a:cubicBezTo>
                <a:lnTo>
                  <a:pt x="9783" y="10947"/>
                </a:lnTo>
                <a:lnTo>
                  <a:pt x="12055" y="10947"/>
                </a:lnTo>
                <a:lnTo>
                  <a:pt x="12055" y="7582"/>
                </a:lnTo>
                <a:lnTo>
                  <a:pt x="11033" y="7582"/>
                </a:lnTo>
                <a:cubicBezTo>
                  <a:pt x="11019" y="7583"/>
                  <a:pt x="11006" y="7584"/>
                  <a:pt x="10992" y="7584"/>
                </a:cubicBezTo>
                <a:cubicBezTo>
                  <a:pt x="10322" y="7584"/>
                  <a:pt x="10322" y="6559"/>
                  <a:pt x="10992" y="6559"/>
                </a:cubicBezTo>
                <a:cubicBezTo>
                  <a:pt x="11006" y="6559"/>
                  <a:pt x="11019" y="6559"/>
                  <a:pt x="11033" y="6560"/>
                </a:cubicBezTo>
                <a:lnTo>
                  <a:pt x="12055" y="6560"/>
                </a:lnTo>
                <a:cubicBezTo>
                  <a:pt x="12609" y="6560"/>
                  <a:pt x="13063" y="7015"/>
                  <a:pt x="13063" y="7582"/>
                </a:cubicBezTo>
                <a:lnTo>
                  <a:pt x="13063" y="8463"/>
                </a:lnTo>
                <a:lnTo>
                  <a:pt x="14355" y="8463"/>
                </a:lnTo>
                <a:lnTo>
                  <a:pt x="14355" y="7483"/>
                </a:lnTo>
                <a:cubicBezTo>
                  <a:pt x="14376" y="7164"/>
                  <a:pt x="14621" y="7004"/>
                  <a:pt x="14866" y="7004"/>
                </a:cubicBezTo>
                <a:cubicBezTo>
                  <a:pt x="15111" y="7004"/>
                  <a:pt x="15356" y="7164"/>
                  <a:pt x="15377" y="7483"/>
                </a:cubicBezTo>
                <a:lnTo>
                  <a:pt x="15377" y="8974"/>
                </a:lnTo>
                <a:cubicBezTo>
                  <a:pt x="15377" y="9258"/>
                  <a:pt x="15150" y="9485"/>
                  <a:pt x="14866" y="9485"/>
                </a:cubicBezTo>
                <a:lnTo>
                  <a:pt x="13063" y="9485"/>
                </a:lnTo>
                <a:lnTo>
                  <a:pt x="13063" y="10947"/>
                </a:lnTo>
                <a:lnTo>
                  <a:pt x="17109" y="10947"/>
                </a:lnTo>
                <a:cubicBezTo>
                  <a:pt x="18515" y="9286"/>
                  <a:pt x="18089" y="6745"/>
                  <a:pt x="16215" y="5637"/>
                </a:cubicBezTo>
                <a:cubicBezTo>
                  <a:pt x="16485" y="4558"/>
                  <a:pt x="15931" y="3437"/>
                  <a:pt x="14909" y="2968"/>
                </a:cubicBezTo>
                <a:cubicBezTo>
                  <a:pt x="14795" y="1293"/>
                  <a:pt x="13404" y="1"/>
                  <a:pt x="11714" y="1"/>
                </a:cubicBezTo>
                <a:cubicBezTo>
                  <a:pt x="11033" y="1"/>
                  <a:pt x="10351" y="214"/>
                  <a:pt x="9797" y="625"/>
                </a:cubicBezTo>
                <a:lnTo>
                  <a:pt x="9797" y="4005"/>
                </a:lnTo>
                <a:lnTo>
                  <a:pt x="11402" y="4005"/>
                </a:lnTo>
                <a:lnTo>
                  <a:pt x="11402" y="3295"/>
                </a:lnTo>
                <a:cubicBezTo>
                  <a:pt x="11402" y="2954"/>
                  <a:pt x="11657" y="2784"/>
                  <a:pt x="11913" y="2784"/>
                </a:cubicBezTo>
                <a:cubicBezTo>
                  <a:pt x="12168" y="2784"/>
                  <a:pt x="12424" y="2954"/>
                  <a:pt x="12424" y="3295"/>
                </a:cubicBezTo>
                <a:lnTo>
                  <a:pt x="12424" y="4005"/>
                </a:lnTo>
                <a:lnTo>
                  <a:pt x="12523" y="4005"/>
                </a:lnTo>
                <a:cubicBezTo>
                  <a:pt x="12537" y="4004"/>
                  <a:pt x="12550" y="4003"/>
                  <a:pt x="12563" y="4003"/>
                </a:cubicBezTo>
                <a:cubicBezTo>
                  <a:pt x="13224" y="4003"/>
                  <a:pt x="13220" y="5027"/>
                  <a:pt x="12550" y="5027"/>
                </a:cubicBezTo>
                <a:cubicBezTo>
                  <a:pt x="12542" y="5027"/>
                  <a:pt x="12533" y="5027"/>
                  <a:pt x="12523" y="5027"/>
                </a:cubicBezTo>
                <a:lnTo>
                  <a:pt x="9812" y="5027"/>
                </a:lnTo>
                <a:cubicBezTo>
                  <a:pt x="9244" y="5013"/>
                  <a:pt x="8789" y="4558"/>
                  <a:pt x="8789" y="4005"/>
                </a:cubicBezTo>
                <a:lnTo>
                  <a:pt x="8789" y="682"/>
                </a:lnTo>
                <a:cubicBezTo>
                  <a:pt x="8221" y="242"/>
                  <a:pt x="7526" y="1"/>
                  <a:pt x="68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50"/>
          <p:cNvGrpSpPr/>
          <p:nvPr/>
        </p:nvGrpSpPr>
        <p:grpSpPr>
          <a:xfrm>
            <a:off x="1030492" y="3558550"/>
            <a:ext cx="353802" cy="351497"/>
            <a:chOff x="580725" y="3617925"/>
            <a:chExt cx="299325" cy="297375"/>
          </a:xfrm>
        </p:grpSpPr>
        <p:sp>
          <p:nvSpPr>
            <p:cNvPr id="507" name="Google Shape;507;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2" name="Google Shape;512;p50"/>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13" name="Google Shape;513;p50"/>
          <p:cNvPicPr preferRelativeResize="0"/>
          <p:nvPr/>
        </p:nvPicPr>
        <p:blipFill>
          <a:blip r:embed="rId4">
            <a:alphaModFix/>
          </a:blip>
          <a:stretch>
            <a:fillRect/>
          </a:stretch>
        </p:blipFill>
        <p:spPr>
          <a:xfrm>
            <a:off x="986838" y="856188"/>
            <a:ext cx="1547525" cy="1511255"/>
          </a:xfrm>
          <a:prstGeom prst="rect">
            <a:avLst/>
          </a:prstGeom>
          <a:noFill/>
          <a:ln cap="flat" cmpd="sng" w="38100">
            <a:solidFill>
              <a:schemeClr val="dk1"/>
            </a:solidFill>
            <a:prstDash val="solid"/>
            <a:round/>
            <a:headEnd len="sm" w="sm" type="none"/>
            <a:tailEnd len="sm" w="sm" type="none"/>
          </a:ln>
        </p:spPr>
      </p:pic>
      <p:pic>
        <p:nvPicPr>
          <p:cNvPr id="514" name="Google Shape;514;p50"/>
          <p:cNvPicPr preferRelativeResize="0"/>
          <p:nvPr/>
        </p:nvPicPr>
        <p:blipFill>
          <a:blip r:embed="rId5">
            <a:alphaModFix/>
          </a:blip>
          <a:stretch>
            <a:fillRect/>
          </a:stretch>
        </p:blipFill>
        <p:spPr>
          <a:xfrm>
            <a:off x="3359275" y="856198"/>
            <a:ext cx="1756554" cy="1511250"/>
          </a:xfrm>
          <a:prstGeom prst="rect">
            <a:avLst/>
          </a:prstGeom>
          <a:noFill/>
          <a:ln cap="flat" cmpd="sng" w="38100">
            <a:solidFill>
              <a:schemeClr val="dk1"/>
            </a:solidFill>
            <a:prstDash val="solid"/>
            <a:round/>
            <a:headEnd len="sm" w="sm" type="none"/>
            <a:tailEnd len="sm" w="sm" type="none"/>
          </a:ln>
        </p:spPr>
      </p:pic>
      <p:pic>
        <p:nvPicPr>
          <p:cNvPr id="515" name="Google Shape;515;p50"/>
          <p:cNvPicPr preferRelativeResize="0"/>
          <p:nvPr/>
        </p:nvPicPr>
        <p:blipFill>
          <a:blip r:embed="rId6">
            <a:alphaModFix/>
          </a:blip>
          <a:stretch>
            <a:fillRect/>
          </a:stretch>
        </p:blipFill>
        <p:spPr>
          <a:xfrm>
            <a:off x="5940725" y="856200"/>
            <a:ext cx="1399811" cy="1511250"/>
          </a:xfrm>
          <a:prstGeom prst="rect">
            <a:avLst/>
          </a:prstGeom>
          <a:noFill/>
          <a:ln cap="flat" cmpd="sng" w="38100">
            <a:solidFill>
              <a:schemeClr val="dk1"/>
            </a:solidFill>
            <a:prstDash val="solid"/>
            <a:round/>
            <a:headEnd len="sm" w="sm" type="none"/>
            <a:tailEnd len="sm" w="sm" type="none"/>
          </a:ln>
        </p:spPr>
      </p:pic>
      <p:pic>
        <p:nvPicPr>
          <p:cNvPr id="516" name="Google Shape;516;p50"/>
          <p:cNvPicPr preferRelativeResize="0"/>
          <p:nvPr/>
        </p:nvPicPr>
        <p:blipFill>
          <a:blip r:embed="rId7">
            <a:alphaModFix/>
          </a:blip>
          <a:stretch>
            <a:fillRect/>
          </a:stretch>
        </p:blipFill>
        <p:spPr>
          <a:xfrm>
            <a:off x="2350263" y="2775875"/>
            <a:ext cx="1324725" cy="1681997"/>
          </a:xfrm>
          <a:prstGeom prst="rect">
            <a:avLst/>
          </a:prstGeom>
          <a:noFill/>
          <a:ln cap="flat" cmpd="sng" w="38100">
            <a:solidFill>
              <a:schemeClr val="dk1"/>
            </a:solidFill>
            <a:prstDash val="solid"/>
            <a:round/>
            <a:headEnd len="sm" w="sm" type="none"/>
            <a:tailEnd len="sm" w="sm" type="none"/>
          </a:ln>
        </p:spPr>
      </p:pic>
      <p:pic>
        <p:nvPicPr>
          <p:cNvPr id="517" name="Google Shape;517;p50"/>
          <p:cNvPicPr preferRelativeResize="0"/>
          <p:nvPr/>
        </p:nvPicPr>
        <p:blipFill>
          <a:blip r:embed="rId8">
            <a:alphaModFix/>
          </a:blip>
          <a:stretch>
            <a:fillRect/>
          </a:stretch>
        </p:blipFill>
        <p:spPr>
          <a:xfrm>
            <a:off x="4727000" y="2800901"/>
            <a:ext cx="1669698" cy="1682002"/>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txBox="1"/>
          <p:nvPr>
            <p:ph idx="2" type="subTitle"/>
          </p:nvPr>
        </p:nvSpPr>
        <p:spPr>
          <a:xfrm>
            <a:off x="2902350" y="4674075"/>
            <a:ext cx="33393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Way we analyzed the requirements</a:t>
            </a:r>
            <a:endParaRPr/>
          </a:p>
        </p:txBody>
      </p:sp>
      <p:pic>
        <p:nvPicPr>
          <p:cNvPr id="523" name="Google Shape;523;p51"/>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24" name="Google Shape;524;p51"/>
          <p:cNvPicPr preferRelativeResize="0"/>
          <p:nvPr/>
        </p:nvPicPr>
        <p:blipFill>
          <a:blip r:embed="rId4">
            <a:alphaModFix/>
          </a:blip>
          <a:stretch>
            <a:fillRect/>
          </a:stretch>
        </p:blipFill>
        <p:spPr>
          <a:xfrm>
            <a:off x="877001" y="630438"/>
            <a:ext cx="7389998" cy="3882625"/>
          </a:xfrm>
          <a:prstGeom prst="rect">
            <a:avLst/>
          </a:prstGeom>
          <a:noFill/>
          <a:ln>
            <a:noFill/>
          </a:ln>
        </p:spPr>
      </p:pic>
      <p:sp>
        <p:nvSpPr>
          <p:cNvPr id="525" name="Google Shape;525;p51"/>
          <p:cNvSpPr txBox="1"/>
          <p:nvPr>
            <p:ph idx="4294967295" type="ctrTitle"/>
          </p:nvPr>
        </p:nvSpPr>
        <p:spPr>
          <a:xfrm>
            <a:off x="150" y="0"/>
            <a:ext cx="91440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Requirements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2"/>
          <p:cNvPicPr preferRelativeResize="0"/>
          <p:nvPr/>
        </p:nvPicPr>
        <p:blipFill>
          <a:blip r:embed="rId3">
            <a:alphaModFix/>
          </a:blip>
          <a:stretch>
            <a:fillRect/>
          </a:stretch>
        </p:blipFill>
        <p:spPr>
          <a:xfrm>
            <a:off x="2582963" y="686075"/>
            <a:ext cx="3978075" cy="3978075"/>
          </a:xfrm>
          <a:prstGeom prst="rect">
            <a:avLst/>
          </a:prstGeom>
          <a:noFill/>
          <a:ln>
            <a:noFill/>
          </a:ln>
        </p:spPr>
      </p:pic>
      <p:pic>
        <p:nvPicPr>
          <p:cNvPr id="531" name="Google Shape;531;p52"/>
          <p:cNvPicPr preferRelativeResize="0"/>
          <p:nvPr/>
        </p:nvPicPr>
        <p:blipFill>
          <a:blip r:embed="rId4">
            <a:alphaModFix/>
          </a:blip>
          <a:stretch>
            <a:fillRect/>
          </a:stretch>
        </p:blipFill>
        <p:spPr>
          <a:xfrm>
            <a:off x="7265974" y="4052925"/>
            <a:ext cx="1797450" cy="102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53"/>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37" name="Google Shape;537;p53"/>
          <p:cNvPicPr preferRelativeResize="0"/>
          <p:nvPr/>
        </p:nvPicPr>
        <p:blipFill>
          <a:blip r:embed="rId4">
            <a:alphaModFix/>
          </a:blip>
          <a:stretch>
            <a:fillRect/>
          </a:stretch>
        </p:blipFill>
        <p:spPr>
          <a:xfrm>
            <a:off x="1310125" y="1190625"/>
            <a:ext cx="4301617" cy="2390375"/>
          </a:xfrm>
          <a:prstGeom prst="rect">
            <a:avLst/>
          </a:prstGeom>
          <a:noFill/>
          <a:ln>
            <a:noFill/>
          </a:ln>
        </p:spPr>
      </p:pic>
      <p:pic>
        <p:nvPicPr>
          <p:cNvPr id="538" name="Google Shape;538;p53"/>
          <p:cNvPicPr preferRelativeResize="0"/>
          <p:nvPr/>
        </p:nvPicPr>
        <p:blipFill>
          <a:blip r:embed="rId5">
            <a:alphaModFix/>
          </a:blip>
          <a:stretch>
            <a:fillRect/>
          </a:stretch>
        </p:blipFill>
        <p:spPr>
          <a:xfrm>
            <a:off x="6751400" y="93650"/>
            <a:ext cx="2312026" cy="2312026"/>
          </a:xfrm>
          <a:prstGeom prst="rect">
            <a:avLst/>
          </a:prstGeom>
          <a:noFill/>
          <a:ln>
            <a:noFill/>
          </a:ln>
        </p:spPr>
      </p:pic>
      <p:pic>
        <p:nvPicPr>
          <p:cNvPr id="539" name="Google Shape;539;p53"/>
          <p:cNvPicPr preferRelativeResize="0"/>
          <p:nvPr/>
        </p:nvPicPr>
        <p:blipFill>
          <a:blip r:embed="rId6">
            <a:alphaModFix/>
          </a:blip>
          <a:stretch>
            <a:fillRect/>
          </a:stretch>
        </p:blipFill>
        <p:spPr>
          <a:xfrm>
            <a:off x="2582963" y="686075"/>
            <a:ext cx="3978075" cy="397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ppt_x</p:attrName>
                                        </p:attrNameLst>
                                      </p:cBhvr>
                                      <p:tavLst>
                                        <p:tav fmla="" tm="0">
                                          <p:val>
                                            <p:strVal val="#ppt_x-1"/>
                                          </p:val>
                                        </p:tav>
                                        <p:tav fmla="" tm="100000">
                                          <p:val>
                                            <p:strVal val="#ppt_x"/>
                                          </p:val>
                                        </p:tav>
                                      </p:tavLst>
                                    </p:anim>
                                  </p:childTnLst>
                                </p:cTn>
                              </p:par>
                              <p:par>
                                <p:cTn fill="hold" nodeType="withEffect" presetClass="exit" presetID="2" presetSubtype="2">
                                  <p:stCondLst>
                                    <p:cond delay="0"/>
                                  </p:stCondLst>
                                  <p:childTnLst>
                                    <p:anim calcmode="lin" valueType="num">
                                      <p:cBhvr additive="base">
                                        <p:cTn dur="1000"/>
                                        <p:tgtEl>
                                          <p:spTgt spid="539"/>
                                        </p:tgtEl>
                                        <p:attrNameLst>
                                          <p:attrName>ppt_x</p:attrName>
                                        </p:attrNameLst>
                                      </p:cBhvr>
                                      <p:tavLst>
                                        <p:tav fmla="" tm="0">
                                          <p:val>
                                            <p:strVal val="#ppt_x"/>
                                          </p:val>
                                        </p:tav>
                                        <p:tav fmla="" tm="100000">
                                          <p:val>
                                            <p:strVal val="#ppt_x+1"/>
                                          </p:val>
                                        </p:tav>
                                      </p:tavLst>
                                    </p:anim>
                                    <p:set>
                                      <p:cBhvr>
                                        <p:cTn dur="1" fill="hold">
                                          <p:stCondLst>
                                            <p:cond delay="1000"/>
                                          </p:stCondLst>
                                        </p:cTn>
                                        <p:tgtEl>
                                          <p:spTgt spid="53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ppt_w</p:attrName>
                                        </p:attrNameLst>
                                      </p:cBhvr>
                                      <p:tavLst>
                                        <p:tav fmla="" tm="0">
                                          <p:val>
                                            <p:strVal val="0"/>
                                          </p:val>
                                        </p:tav>
                                        <p:tav fmla="" tm="100000">
                                          <p:val>
                                            <p:strVal val="#ppt_w"/>
                                          </p:val>
                                        </p:tav>
                                      </p:tavLst>
                                    </p:anim>
                                    <p:anim calcmode="lin" valueType="num">
                                      <p:cBhvr additive="base">
                                        <p:cTn dur="1000"/>
                                        <p:tgtEl>
                                          <p:spTgt spid="5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4"/>
          <p:cNvPicPr preferRelativeResize="0"/>
          <p:nvPr/>
        </p:nvPicPr>
        <p:blipFill>
          <a:blip r:embed="rId3">
            <a:alphaModFix/>
          </a:blip>
          <a:stretch>
            <a:fillRect/>
          </a:stretch>
        </p:blipFill>
        <p:spPr>
          <a:xfrm>
            <a:off x="1310120" y="1190625"/>
            <a:ext cx="7753256" cy="2390375"/>
          </a:xfrm>
          <a:prstGeom prst="rect">
            <a:avLst/>
          </a:prstGeom>
          <a:noFill/>
          <a:ln>
            <a:noFill/>
          </a:ln>
        </p:spPr>
      </p:pic>
      <p:pic>
        <p:nvPicPr>
          <p:cNvPr id="545" name="Google Shape;545;p54"/>
          <p:cNvPicPr preferRelativeResize="0"/>
          <p:nvPr/>
        </p:nvPicPr>
        <p:blipFill>
          <a:blip r:embed="rId4">
            <a:alphaModFix/>
          </a:blip>
          <a:stretch>
            <a:fillRect/>
          </a:stretch>
        </p:blipFill>
        <p:spPr>
          <a:xfrm>
            <a:off x="7265974" y="4052925"/>
            <a:ext cx="1797450" cy="1021350"/>
          </a:xfrm>
          <a:prstGeom prst="rect">
            <a:avLst/>
          </a:prstGeom>
          <a:noFill/>
          <a:ln>
            <a:noFill/>
          </a:ln>
        </p:spPr>
      </p:pic>
      <p:pic>
        <p:nvPicPr>
          <p:cNvPr id="546" name="Google Shape;546;p54"/>
          <p:cNvPicPr preferRelativeResize="0"/>
          <p:nvPr/>
        </p:nvPicPr>
        <p:blipFill>
          <a:blip r:embed="rId5">
            <a:alphaModFix/>
          </a:blip>
          <a:stretch>
            <a:fillRect/>
          </a:stretch>
        </p:blipFill>
        <p:spPr>
          <a:xfrm>
            <a:off x="149225" y="93650"/>
            <a:ext cx="1936975" cy="1936975"/>
          </a:xfrm>
          <a:prstGeom prst="rect">
            <a:avLst/>
          </a:prstGeom>
          <a:noFill/>
          <a:ln>
            <a:noFill/>
          </a:ln>
        </p:spPr>
      </p:pic>
      <p:pic>
        <p:nvPicPr>
          <p:cNvPr id="547" name="Google Shape;547;p54"/>
          <p:cNvPicPr preferRelativeResize="0"/>
          <p:nvPr/>
        </p:nvPicPr>
        <p:blipFill>
          <a:blip r:embed="rId6">
            <a:alphaModFix/>
          </a:blip>
          <a:stretch>
            <a:fillRect/>
          </a:stretch>
        </p:blipFill>
        <p:spPr>
          <a:xfrm>
            <a:off x="1310125" y="1190625"/>
            <a:ext cx="4301617" cy="239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1000"/>
                                        <p:tgtEl>
                                          <p:spTgt spid="547"/>
                                        </p:tgtEl>
                                      </p:cBhvr>
                                    </p:animEffect>
                                    <p:set>
                                      <p:cBhvr>
                                        <p:cTn dur="1" fill="hold">
                                          <p:stCondLst>
                                            <p:cond delay="1000"/>
                                          </p:stCondLst>
                                        </p:cTn>
                                        <p:tgtEl>
                                          <p:spTgt spid="5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546"/>
                                        </p:tgtEl>
                                        <p:attrNameLst>
                                          <p:attrName>ppt_y</p:attrName>
                                        </p:attrNameLst>
                                      </p:cBhvr>
                                      <p:tavLst>
                                        <p:tav fmla="" tm="0">
                                          <p:val>
                                            <p:strVal val="#ppt_y"/>
                                          </p:val>
                                        </p:tav>
                                        <p:tav fmla="" tm="100000">
                                          <p:val>
                                            <p:strVal val="#ppt_y+1"/>
                                          </p:val>
                                        </p:tav>
                                      </p:tavLst>
                                    </p:anim>
                                    <p:set>
                                      <p:cBhvr>
                                        <p:cTn dur="1" fill="hold">
                                          <p:stCondLst>
                                            <p:cond delay="1000"/>
                                          </p:stCondLst>
                                        </p:cTn>
                                        <p:tgtEl>
                                          <p:spTgt spid="5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55"/>
          <p:cNvPicPr preferRelativeResize="0"/>
          <p:nvPr/>
        </p:nvPicPr>
        <p:blipFill>
          <a:blip r:embed="rId3">
            <a:alphaModFix/>
          </a:blip>
          <a:stretch>
            <a:fillRect/>
          </a:stretch>
        </p:blipFill>
        <p:spPr>
          <a:xfrm>
            <a:off x="1310075" y="1184275"/>
            <a:ext cx="7753350" cy="2390375"/>
          </a:xfrm>
          <a:prstGeom prst="rect">
            <a:avLst/>
          </a:prstGeom>
          <a:noFill/>
          <a:ln>
            <a:noFill/>
          </a:ln>
        </p:spPr>
      </p:pic>
      <p:pic>
        <p:nvPicPr>
          <p:cNvPr id="553" name="Google Shape;553;p55"/>
          <p:cNvPicPr preferRelativeResize="0"/>
          <p:nvPr/>
        </p:nvPicPr>
        <p:blipFill>
          <a:blip r:embed="rId4">
            <a:alphaModFix/>
          </a:blip>
          <a:stretch>
            <a:fillRect/>
          </a:stretch>
        </p:blipFill>
        <p:spPr>
          <a:xfrm>
            <a:off x="7265974" y="4052925"/>
            <a:ext cx="1797450" cy="1021350"/>
          </a:xfrm>
          <a:prstGeom prst="rect">
            <a:avLst/>
          </a:prstGeom>
          <a:noFill/>
          <a:ln>
            <a:noFill/>
          </a:ln>
        </p:spPr>
      </p:pic>
      <p:pic>
        <p:nvPicPr>
          <p:cNvPr id="554" name="Google Shape;554;p55"/>
          <p:cNvPicPr preferRelativeResize="0"/>
          <p:nvPr/>
        </p:nvPicPr>
        <p:blipFill>
          <a:blip r:embed="rId5">
            <a:alphaModFix/>
          </a:blip>
          <a:stretch>
            <a:fillRect/>
          </a:stretch>
        </p:blipFill>
        <p:spPr>
          <a:xfrm>
            <a:off x="73850" y="2758925"/>
            <a:ext cx="1936975" cy="1936975"/>
          </a:xfrm>
          <a:prstGeom prst="rect">
            <a:avLst/>
          </a:prstGeom>
          <a:noFill/>
          <a:ln>
            <a:noFill/>
          </a:ln>
        </p:spPr>
      </p:pic>
      <p:pic>
        <p:nvPicPr>
          <p:cNvPr id="555" name="Google Shape;555;p55"/>
          <p:cNvPicPr preferRelativeResize="0"/>
          <p:nvPr/>
        </p:nvPicPr>
        <p:blipFill>
          <a:blip r:embed="rId6">
            <a:alphaModFix/>
          </a:blip>
          <a:stretch>
            <a:fillRect/>
          </a:stretch>
        </p:blipFill>
        <p:spPr>
          <a:xfrm>
            <a:off x="1310120" y="1190625"/>
            <a:ext cx="7753256" cy="2390375"/>
          </a:xfrm>
          <a:prstGeom prst="rect">
            <a:avLst/>
          </a:prstGeom>
          <a:noFill/>
          <a:ln>
            <a:noFill/>
          </a:ln>
        </p:spPr>
      </p:pic>
      <p:pic>
        <p:nvPicPr>
          <p:cNvPr id="556" name="Google Shape;556;p55"/>
          <p:cNvPicPr preferRelativeResize="0"/>
          <p:nvPr/>
        </p:nvPicPr>
        <p:blipFill>
          <a:blip r:embed="rId7">
            <a:alphaModFix/>
          </a:blip>
          <a:stretch>
            <a:fillRect/>
          </a:stretch>
        </p:blipFill>
        <p:spPr>
          <a:xfrm>
            <a:off x="73850" y="88800"/>
            <a:ext cx="1936975" cy="193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1000"/>
                                        <p:tgtEl>
                                          <p:spTgt spid="555"/>
                                        </p:tgtEl>
                                      </p:cBhvr>
                                    </p:animEffect>
                                    <p:set>
                                      <p:cBhvr>
                                        <p:cTn dur="1" fill="hold">
                                          <p:stCondLst>
                                            <p:cond delay="1000"/>
                                          </p:stCondLst>
                                        </p:cTn>
                                        <p:tgtEl>
                                          <p:spTgt spid="5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2" presetSubtype="1">
                                  <p:stCondLst>
                                    <p:cond delay="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1000"/>
                                        <p:tgtEl>
                                          <p:spTgt spid="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556"/>
                                        </p:tgtEl>
                                        <p:attrNameLst>
                                          <p:attrName>ppt_y</p:attrName>
                                        </p:attrNameLst>
                                      </p:cBhvr>
                                      <p:tavLst>
                                        <p:tav fmla="" tm="0">
                                          <p:val>
                                            <p:strVal val="#ppt_y"/>
                                          </p:val>
                                        </p:tav>
                                        <p:tav fmla="" tm="100000">
                                          <p:val>
                                            <p:strVal val="#ppt_y-1"/>
                                          </p:val>
                                        </p:tav>
                                      </p:tavLst>
                                    </p:anim>
                                    <p:set>
                                      <p:cBhvr>
                                        <p:cTn dur="1" fill="hold">
                                          <p:stCondLst>
                                            <p:cond delay="1000"/>
                                          </p:stCondLst>
                                        </p:cTn>
                                        <p:tgtEl>
                                          <p:spTgt spid="556"/>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720000" y="1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Our process</a:t>
            </a:r>
            <a:endParaRPr/>
          </a:p>
        </p:txBody>
      </p:sp>
      <p:pic>
        <p:nvPicPr>
          <p:cNvPr id="562" name="Google Shape;562;p56"/>
          <p:cNvPicPr preferRelativeResize="0"/>
          <p:nvPr/>
        </p:nvPicPr>
        <p:blipFill>
          <a:blip r:embed="rId3">
            <a:alphaModFix/>
          </a:blip>
          <a:stretch>
            <a:fillRect/>
          </a:stretch>
        </p:blipFill>
        <p:spPr>
          <a:xfrm>
            <a:off x="7265974" y="4052925"/>
            <a:ext cx="1797450" cy="1021350"/>
          </a:xfrm>
          <a:prstGeom prst="rect">
            <a:avLst/>
          </a:prstGeom>
          <a:noFill/>
          <a:ln>
            <a:noFill/>
          </a:ln>
        </p:spPr>
      </p:pic>
      <p:pic>
        <p:nvPicPr>
          <p:cNvPr id="563" name="Google Shape;563;p56"/>
          <p:cNvPicPr preferRelativeResize="0"/>
          <p:nvPr/>
        </p:nvPicPr>
        <p:blipFill>
          <a:blip r:embed="rId4">
            <a:alphaModFix/>
          </a:blip>
          <a:stretch>
            <a:fillRect/>
          </a:stretch>
        </p:blipFill>
        <p:spPr>
          <a:xfrm>
            <a:off x="667700" y="2170479"/>
            <a:ext cx="1949025" cy="8025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